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8" r:id="rId1"/>
    <p:sldMasterId id="2147483668" r:id="rId2"/>
  </p:sldMasterIdLst>
  <p:sldIdLst>
    <p:sldId id="256" r:id="rId3"/>
    <p:sldId id="258" r:id="rId4"/>
    <p:sldId id="260" r:id="rId5"/>
    <p:sldId id="259" r:id="rId6"/>
    <p:sldId id="261" r:id="rId7"/>
    <p:sldId id="262" r:id="rId8"/>
    <p:sldId id="263" r:id="rId9"/>
    <p:sldId id="265"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A9617B-A58F-A0FF-A6FE-7F27CF2DDBD8}" v="15" dt="2022-03-07T19:34:32.078"/>
    <p1510:client id="{54C9786E-6D18-40BC-977B-90F0462CEA1C}" v="3" dt="2022-03-08T01:51:33.709"/>
    <p1510:client id="{99B422A7-A262-4396-B46A-4921C81DF429}" v="160" dt="2022-03-07T10:36:22.557"/>
    <p1510:client id="{FE2933D6-3D43-3686-8469-37EEDF5BB898}" v="7" dt="2022-03-07T18:24:09.7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98" d="100"/>
          <a:sy n="98" d="100"/>
        </p:scale>
        <p:origin x="90" y="4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7904DAB-4565-46D9-AB1E-80D934A62DAD}"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95D3A950-A2E1-491F-B2A1-FCCA28919A1A}">
      <dgm:prSet/>
      <dgm:spPr/>
      <dgm:t>
        <a:bodyPr/>
        <a:lstStyle/>
        <a:p>
          <a:pPr>
            <a:lnSpc>
              <a:spcPct val="100000"/>
            </a:lnSpc>
          </a:pPr>
          <a:r>
            <a:rPr lang="en-US"/>
            <a:t>For most fitness beginners, they know very little knowledge about how to effectively gain muscle and lose fat.</a:t>
          </a:r>
        </a:p>
      </dgm:t>
    </dgm:pt>
    <dgm:pt modelId="{83A70D7E-7388-4F95-A16E-094D6DC8A825}" type="parTrans" cxnId="{5214E893-DF87-4A3A-8252-F9E1F5CCFDB6}">
      <dgm:prSet/>
      <dgm:spPr/>
      <dgm:t>
        <a:bodyPr/>
        <a:lstStyle/>
        <a:p>
          <a:endParaRPr lang="en-US"/>
        </a:p>
      </dgm:t>
    </dgm:pt>
    <dgm:pt modelId="{6BAA5C04-8B42-4849-AC36-94F1AA9368CF}" type="sibTrans" cxnId="{5214E893-DF87-4A3A-8252-F9E1F5CCFDB6}">
      <dgm:prSet/>
      <dgm:spPr/>
      <dgm:t>
        <a:bodyPr/>
        <a:lstStyle/>
        <a:p>
          <a:endParaRPr lang="en-US"/>
        </a:p>
      </dgm:t>
    </dgm:pt>
    <dgm:pt modelId="{6A54DE08-911C-49FA-8CD8-CC51C7118A2B}">
      <dgm:prSet/>
      <dgm:spPr/>
      <dgm:t>
        <a:bodyPr/>
        <a:lstStyle/>
        <a:p>
          <a:pPr>
            <a:lnSpc>
              <a:spcPct val="100000"/>
            </a:lnSpc>
          </a:pPr>
          <a:r>
            <a:rPr lang="en-US"/>
            <a:t>A smart diet track app is very helpful for fitness beginners to track the calorie and nutrient intake they have for every meal</a:t>
          </a:r>
        </a:p>
      </dgm:t>
    </dgm:pt>
    <dgm:pt modelId="{0CBBDC81-9E14-4B04-9759-06A6A6FFC377}" type="parTrans" cxnId="{362B322E-86CA-464A-852D-8257A12DF114}">
      <dgm:prSet/>
      <dgm:spPr/>
      <dgm:t>
        <a:bodyPr/>
        <a:lstStyle/>
        <a:p>
          <a:endParaRPr lang="en-US"/>
        </a:p>
      </dgm:t>
    </dgm:pt>
    <dgm:pt modelId="{F2A8D929-309D-49D3-A137-B458A457DF75}" type="sibTrans" cxnId="{362B322E-86CA-464A-852D-8257A12DF114}">
      <dgm:prSet/>
      <dgm:spPr/>
      <dgm:t>
        <a:bodyPr/>
        <a:lstStyle/>
        <a:p>
          <a:endParaRPr lang="en-US"/>
        </a:p>
      </dgm:t>
    </dgm:pt>
    <dgm:pt modelId="{27EA1E18-6F93-4F6D-AC8A-9FC78FE776AF}">
      <dgm:prSet/>
      <dgm:spPr/>
      <dgm:t>
        <a:bodyPr/>
        <a:lstStyle/>
        <a:p>
          <a:pPr>
            <a:lnSpc>
              <a:spcPct val="100000"/>
            </a:lnSpc>
          </a:pPr>
          <a:r>
            <a:rPr lang="en-US"/>
            <a:t>According to this research[1] by </a:t>
          </a:r>
          <a:r>
            <a:rPr lang="en-US" i="1"/>
            <a:t>JMIR Health</a:t>
          </a:r>
          <a:r>
            <a:rPr lang="en-US"/>
            <a:t>, People who used a fitness app are more motivated to exercise and maintain their diet if the results of the training they do and the calories they intake from their food can be physically seen through the app . </a:t>
          </a:r>
        </a:p>
      </dgm:t>
    </dgm:pt>
    <dgm:pt modelId="{E185D10B-82B0-418C-A632-45FA5464DF9E}" type="parTrans" cxnId="{B4126FED-3729-4699-AE0D-843A88475C15}">
      <dgm:prSet/>
      <dgm:spPr/>
      <dgm:t>
        <a:bodyPr/>
        <a:lstStyle/>
        <a:p>
          <a:endParaRPr lang="en-US"/>
        </a:p>
      </dgm:t>
    </dgm:pt>
    <dgm:pt modelId="{30932202-B120-4BCE-94BC-3E7E89B24C3D}" type="sibTrans" cxnId="{B4126FED-3729-4699-AE0D-843A88475C15}">
      <dgm:prSet/>
      <dgm:spPr/>
      <dgm:t>
        <a:bodyPr/>
        <a:lstStyle/>
        <a:p>
          <a:endParaRPr lang="en-US"/>
        </a:p>
      </dgm:t>
    </dgm:pt>
    <dgm:pt modelId="{9435B603-CF5B-485C-B579-B41BF16EAA24}" type="pres">
      <dgm:prSet presAssocID="{57904DAB-4565-46D9-AB1E-80D934A62DAD}" presName="root" presStyleCnt="0">
        <dgm:presLayoutVars>
          <dgm:dir/>
          <dgm:resizeHandles val="exact"/>
        </dgm:presLayoutVars>
      </dgm:prSet>
      <dgm:spPr/>
    </dgm:pt>
    <dgm:pt modelId="{898B4E0C-A4B5-4C0D-B4F1-22A743B8F2CD}" type="pres">
      <dgm:prSet presAssocID="{95D3A950-A2E1-491F-B2A1-FCCA28919A1A}" presName="compNode" presStyleCnt="0"/>
      <dgm:spPr/>
    </dgm:pt>
    <dgm:pt modelId="{0C6ACADC-7B16-4EE4-8F6B-3DC6EFBF361C}" type="pres">
      <dgm:prSet presAssocID="{95D3A950-A2E1-491F-B2A1-FCCA28919A1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umbbell"/>
        </a:ext>
      </dgm:extLst>
    </dgm:pt>
    <dgm:pt modelId="{1E7438F1-E6F0-4C57-96C4-9326269DC68C}" type="pres">
      <dgm:prSet presAssocID="{95D3A950-A2E1-491F-B2A1-FCCA28919A1A}" presName="spaceRect" presStyleCnt="0"/>
      <dgm:spPr/>
    </dgm:pt>
    <dgm:pt modelId="{9E8F6F6F-496D-4F73-A227-9943F4B9FDF0}" type="pres">
      <dgm:prSet presAssocID="{95D3A950-A2E1-491F-B2A1-FCCA28919A1A}" presName="textRect" presStyleLbl="revTx" presStyleIdx="0" presStyleCnt="3">
        <dgm:presLayoutVars>
          <dgm:chMax val="1"/>
          <dgm:chPref val="1"/>
        </dgm:presLayoutVars>
      </dgm:prSet>
      <dgm:spPr/>
    </dgm:pt>
    <dgm:pt modelId="{992027E7-EBDD-498D-8978-0D7DF45F39D0}" type="pres">
      <dgm:prSet presAssocID="{6BAA5C04-8B42-4849-AC36-94F1AA9368CF}" presName="sibTrans" presStyleCnt="0"/>
      <dgm:spPr/>
    </dgm:pt>
    <dgm:pt modelId="{2414B165-FB66-4F8F-B5C3-E2C3002AE45F}" type="pres">
      <dgm:prSet presAssocID="{6A54DE08-911C-49FA-8CD8-CC51C7118A2B}" presName="compNode" presStyleCnt="0"/>
      <dgm:spPr/>
    </dgm:pt>
    <dgm:pt modelId="{3A256A33-0E9C-48BE-A3AA-9EE026618F8C}" type="pres">
      <dgm:prSet presAssocID="{6A54DE08-911C-49FA-8CD8-CC51C7118A2B}"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Avocado"/>
        </a:ext>
      </dgm:extLst>
    </dgm:pt>
    <dgm:pt modelId="{4FF83A0B-CC07-4BE3-9BBA-9553DCC0379F}" type="pres">
      <dgm:prSet presAssocID="{6A54DE08-911C-49FA-8CD8-CC51C7118A2B}" presName="spaceRect" presStyleCnt="0"/>
      <dgm:spPr/>
    </dgm:pt>
    <dgm:pt modelId="{92FD29E5-75EB-464C-87A0-D5A4A1ADB23D}" type="pres">
      <dgm:prSet presAssocID="{6A54DE08-911C-49FA-8CD8-CC51C7118A2B}" presName="textRect" presStyleLbl="revTx" presStyleIdx="1" presStyleCnt="3">
        <dgm:presLayoutVars>
          <dgm:chMax val="1"/>
          <dgm:chPref val="1"/>
        </dgm:presLayoutVars>
      </dgm:prSet>
      <dgm:spPr/>
    </dgm:pt>
    <dgm:pt modelId="{6336DF4A-9225-4E9E-874D-01BBFCFA3C73}" type="pres">
      <dgm:prSet presAssocID="{F2A8D929-309D-49D3-A137-B458A457DF75}" presName="sibTrans" presStyleCnt="0"/>
      <dgm:spPr/>
    </dgm:pt>
    <dgm:pt modelId="{FF91CEE9-CE34-4D3A-9BCA-A39606C6C172}" type="pres">
      <dgm:prSet presAssocID="{27EA1E18-6F93-4F6D-AC8A-9FC78FE776AF}" presName="compNode" presStyleCnt="0"/>
      <dgm:spPr/>
    </dgm:pt>
    <dgm:pt modelId="{C9D3D4CD-2F41-4C75-93D7-534ADDDDF638}" type="pres">
      <dgm:prSet presAssocID="{27EA1E18-6F93-4F6D-AC8A-9FC78FE776A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Run"/>
        </a:ext>
      </dgm:extLst>
    </dgm:pt>
    <dgm:pt modelId="{187EC895-0A06-449D-BC3F-6E6019A5CC54}" type="pres">
      <dgm:prSet presAssocID="{27EA1E18-6F93-4F6D-AC8A-9FC78FE776AF}" presName="spaceRect" presStyleCnt="0"/>
      <dgm:spPr/>
    </dgm:pt>
    <dgm:pt modelId="{9B11BFAC-672A-41C1-AA93-26D952689930}" type="pres">
      <dgm:prSet presAssocID="{27EA1E18-6F93-4F6D-AC8A-9FC78FE776AF}" presName="textRect" presStyleLbl="revTx" presStyleIdx="2" presStyleCnt="3">
        <dgm:presLayoutVars>
          <dgm:chMax val="1"/>
          <dgm:chPref val="1"/>
        </dgm:presLayoutVars>
      </dgm:prSet>
      <dgm:spPr/>
    </dgm:pt>
  </dgm:ptLst>
  <dgm:cxnLst>
    <dgm:cxn modelId="{8161172D-892E-4551-B3EA-4F85B5C81E37}" type="presOf" srcId="{27EA1E18-6F93-4F6D-AC8A-9FC78FE776AF}" destId="{9B11BFAC-672A-41C1-AA93-26D952689930}" srcOrd="0" destOrd="0" presId="urn:microsoft.com/office/officeart/2018/2/layout/IconLabelList"/>
    <dgm:cxn modelId="{362B322E-86CA-464A-852D-8257A12DF114}" srcId="{57904DAB-4565-46D9-AB1E-80D934A62DAD}" destId="{6A54DE08-911C-49FA-8CD8-CC51C7118A2B}" srcOrd="1" destOrd="0" parTransId="{0CBBDC81-9E14-4B04-9759-06A6A6FFC377}" sibTransId="{F2A8D929-309D-49D3-A137-B458A457DF75}"/>
    <dgm:cxn modelId="{A5843758-9067-401D-9A2A-6C64C14660FF}" type="presOf" srcId="{6A54DE08-911C-49FA-8CD8-CC51C7118A2B}" destId="{92FD29E5-75EB-464C-87A0-D5A4A1ADB23D}" srcOrd="0" destOrd="0" presId="urn:microsoft.com/office/officeart/2018/2/layout/IconLabelList"/>
    <dgm:cxn modelId="{AC76CA5A-EA02-4B8E-A70B-73F50B261A8C}" type="presOf" srcId="{95D3A950-A2E1-491F-B2A1-FCCA28919A1A}" destId="{9E8F6F6F-496D-4F73-A227-9943F4B9FDF0}" srcOrd="0" destOrd="0" presId="urn:microsoft.com/office/officeart/2018/2/layout/IconLabelList"/>
    <dgm:cxn modelId="{5214E893-DF87-4A3A-8252-F9E1F5CCFDB6}" srcId="{57904DAB-4565-46D9-AB1E-80D934A62DAD}" destId="{95D3A950-A2E1-491F-B2A1-FCCA28919A1A}" srcOrd="0" destOrd="0" parTransId="{83A70D7E-7388-4F95-A16E-094D6DC8A825}" sibTransId="{6BAA5C04-8B42-4849-AC36-94F1AA9368CF}"/>
    <dgm:cxn modelId="{6424CABD-DDF2-47B2-9CEA-F07CFEED3B23}" type="presOf" srcId="{57904DAB-4565-46D9-AB1E-80D934A62DAD}" destId="{9435B603-CF5B-485C-B579-B41BF16EAA24}" srcOrd="0" destOrd="0" presId="urn:microsoft.com/office/officeart/2018/2/layout/IconLabelList"/>
    <dgm:cxn modelId="{B4126FED-3729-4699-AE0D-843A88475C15}" srcId="{57904DAB-4565-46D9-AB1E-80D934A62DAD}" destId="{27EA1E18-6F93-4F6D-AC8A-9FC78FE776AF}" srcOrd="2" destOrd="0" parTransId="{E185D10B-82B0-418C-A632-45FA5464DF9E}" sibTransId="{30932202-B120-4BCE-94BC-3E7E89B24C3D}"/>
    <dgm:cxn modelId="{E49FA54E-2CDD-4FD2-9F92-030B7D339F89}" type="presParOf" srcId="{9435B603-CF5B-485C-B579-B41BF16EAA24}" destId="{898B4E0C-A4B5-4C0D-B4F1-22A743B8F2CD}" srcOrd="0" destOrd="0" presId="urn:microsoft.com/office/officeart/2018/2/layout/IconLabelList"/>
    <dgm:cxn modelId="{87C4176E-14CD-4594-A1FB-F6F629B1E802}" type="presParOf" srcId="{898B4E0C-A4B5-4C0D-B4F1-22A743B8F2CD}" destId="{0C6ACADC-7B16-4EE4-8F6B-3DC6EFBF361C}" srcOrd="0" destOrd="0" presId="urn:microsoft.com/office/officeart/2018/2/layout/IconLabelList"/>
    <dgm:cxn modelId="{A7192683-3C71-42AE-BE4C-0D34B2831531}" type="presParOf" srcId="{898B4E0C-A4B5-4C0D-B4F1-22A743B8F2CD}" destId="{1E7438F1-E6F0-4C57-96C4-9326269DC68C}" srcOrd="1" destOrd="0" presId="urn:microsoft.com/office/officeart/2018/2/layout/IconLabelList"/>
    <dgm:cxn modelId="{5BF84058-C14A-454B-A0D5-BBCBCB86FA7A}" type="presParOf" srcId="{898B4E0C-A4B5-4C0D-B4F1-22A743B8F2CD}" destId="{9E8F6F6F-496D-4F73-A227-9943F4B9FDF0}" srcOrd="2" destOrd="0" presId="urn:microsoft.com/office/officeart/2018/2/layout/IconLabelList"/>
    <dgm:cxn modelId="{5EB00B73-EC8D-4DE2-BD46-12F57748F0E9}" type="presParOf" srcId="{9435B603-CF5B-485C-B579-B41BF16EAA24}" destId="{992027E7-EBDD-498D-8978-0D7DF45F39D0}" srcOrd="1" destOrd="0" presId="urn:microsoft.com/office/officeart/2018/2/layout/IconLabelList"/>
    <dgm:cxn modelId="{02AA9E37-77D1-47A9-BF33-092D33A21D68}" type="presParOf" srcId="{9435B603-CF5B-485C-B579-B41BF16EAA24}" destId="{2414B165-FB66-4F8F-B5C3-E2C3002AE45F}" srcOrd="2" destOrd="0" presId="urn:microsoft.com/office/officeart/2018/2/layout/IconLabelList"/>
    <dgm:cxn modelId="{A5ECB9FC-8F8D-41E5-A0DF-01DEA74F21C5}" type="presParOf" srcId="{2414B165-FB66-4F8F-B5C3-E2C3002AE45F}" destId="{3A256A33-0E9C-48BE-A3AA-9EE026618F8C}" srcOrd="0" destOrd="0" presId="urn:microsoft.com/office/officeart/2018/2/layout/IconLabelList"/>
    <dgm:cxn modelId="{59D69ABA-7992-4331-99DF-8BD1FD8D059B}" type="presParOf" srcId="{2414B165-FB66-4F8F-B5C3-E2C3002AE45F}" destId="{4FF83A0B-CC07-4BE3-9BBA-9553DCC0379F}" srcOrd="1" destOrd="0" presId="urn:microsoft.com/office/officeart/2018/2/layout/IconLabelList"/>
    <dgm:cxn modelId="{9E020745-6585-44E1-9FCC-B78770F619F3}" type="presParOf" srcId="{2414B165-FB66-4F8F-B5C3-E2C3002AE45F}" destId="{92FD29E5-75EB-464C-87A0-D5A4A1ADB23D}" srcOrd="2" destOrd="0" presId="urn:microsoft.com/office/officeart/2018/2/layout/IconLabelList"/>
    <dgm:cxn modelId="{95500D98-B155-4414-A5CC-255A10D59F77}" type="presParOf" srcId="{9435B603-CF5B-485C-B579-B41BF16EAA24}" destId="{6336DF4A-9225-4E9E-874D-01BBFCFA3C73}" srcOrd="3" destOrd="0" presId="urn:microsoft.com/office/officeart/2018/2/layout/IconLabelList"/>
    <dgm:cxn modelId="{67463C13-A4AF-48AD-A42C-956E5FEFF997}" type="presParOf" srcId="{9435B603-CF5B-485C-B579-B41BF16EAA24}" destId="{FF91CEE9-CE34-4D3A-9BCA-A39606C6C172}" srcOrd="4" destOrd="0" presId="urn:microsoft.com/office/officeart/2018/2/layout/IconLabelList"/>
    <dgm:cxn modelId="{CAC6B6DC-0A39-4958-97CB-EA5C4F42AE00}" type="presParOf" srcId="{FF91CEE9-CE34-4D3A-9BCA-A39606C6C172}" destId="{C9D3D4CD-2F41-4C75-93D7-534ADDDDF638}" srcOrd="0" destOrd="0" presId="urn:microsoft.com/office/officeart/2018/2/layout/IconLabelList"/>
    <dgm:cxn modelId="{1E44CEA8-4C3A-42DD-80A4-9B64B812BACA}" type="presParOf" srcId="{FF91CEE9-CE34-4D3A-9BCA-A39606C6C172}" destId="{187EC895-0A06-449D-BC3F-6E6019A5CC54}" srcOrd="1" destOrd="0" presId="urn:microsoft.com/office/officeart/2018/2/layout/IconLabelList"/>
    <dgm:cxn modelId="{4DA219C7-28C9-4D5A-8A28-A6208C937CD9}" type="presParOf" srcId="{FF91CEE9-CE34-4D3A-9BCA-A39606C6C172}" destId="{9B11BFAC-672A-41C1-AA93-26D952689930}"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6ACADC-7B16-4EE4-8F6B-3DC6EFBF361C}">
      <dsp:nvSpPr>
        <dsp:cNvPr id="0" name=""/>
        <dsp:cNvSpPr/>
      </dsp:nvSpPr>
      <dsp:spPr>
        <a:xfrm>
          <a:off x="974826" y="753414"/>
          <a:ext cx="1259104" cy="125910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E8F6F6F-496D-4F73-A227-9943F4B9FDF0}">
      <dsp:nvSpPr>
        <dsp:cNvPr id="0" name=""/>
        <dsp:cNvSpPr/>
      </dsp:nvSpPr>
      <dsp:spPr>
        <a:xfrm>
          <a:off x="205373" y="2417825"/>
          <a:ext cx="2798010"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For most fitness beginners, they know very little knowledge about how to effectively gain muscle and lose fat.</a:t>
          </a:r>
        </a:p>
      </dsp:txBody>
      <dsp:txXfrm>
        <a:off x="205373" y="2417825"/>
        <a:ext cx="2798010" cy="1035000"/>
      </dsp:txXfrm>
    </dsp:sp>
    <dsp:sp modelId="{3A256A33-0E9C-48BE-A3AA-9EE026618F8C}">
      <dsp:nvSpPr>
        <dsp:cNvPr id="0" name=""/>
        <dsp:cNvSpPr/>
      </dsp:nvSpPr>
      <dsp:spPr>
        <a:xfrm>
          <a:off x="4262487" y="753414"/>
          <a:ext cx="1259104" cy="125910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2FD29E5-75EB-464C-87A0-D5A4A1ADB23D}">
      <dsp:nvSpPr>
        <dsp:cNvPr id="0" name=""/>
        <dsp:cNvSpPr/>
      </dsp:nvSpPr>
      <dsp:spPr>
        <a:xfrm>
          <a:off x="3493035" y="2417825"/>
          <a:ext cx="2798010"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A smart diet track app is very helpful for fitness beginners to track the calorie and nutrient intake they have for every meal</a:t>
          </a:r>
        </a:p>
      </dsp:txBody>
      <dsp:txXfrm>
        <a:off x="3493035" y="2417825"/>
        <a:ext cx="2798010" cy="1035000"/>
      </dsp:txXfrm>
    </dsp:sp>
    <dsp:sp modelId="{C9D3D4CD-2F41-4C75-93D7-534ADDDDF638}">
      <dsp:nvSpPr>
        <dsp:cNvPr id="0" name=""/>
        <dsp:cNvSpPr/>
      </dsp:nvSpPr>
      <dsp:spPr>
        <a:xfrm>
          <a:off x="7550149" y="753414"/>
          <a:ext cx="1259104" cy="125910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B11BFAC-672A-41C1-AA93-26D952689930}">
      <dsp:nvSpPr>
        <dsp:cNvPr id="0" name=""/>
        <dsp:cNvSpPr/>
      </dsp:nvSpPr>
      <dsp:spPr>
        <a:xfrm>
          <a:off x="6780696" y="2417825"/>
          <a:ext cx="2798010"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According to this research[1] by </a:t>
          </a:r>
          <a:r>
            <a:rPr lang="en-US" sz="1100" i="1" kern="1200"/>
            <a:t>JMIR Health</a:t>
          </a:r>
          <a:r>
            <a:rPr lang="en-US" sz="1100" kern="1200"/>
            <a:t>, People who used a fitness app are more motivated to exercise and maintain their diet if the results of the training they do and the calories they intake from their food can be physically seen through the app . </a:t>
          </a:r>
        </a:p>
      </dsp:txBody>
      <dsp:txXfrm>
        <a:off x="6780696" y="2417825"/>
        <a:ext cx="2798010" cy="1035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svg>
</file>

<file path=ppt/media/image24.jpeg>
</file>

<file path=ppt/media/image25.png>
</file>

<file path=ppt/media/image3.png>
</file>

<file path=ppt/media/image4.png>
</file>

<file path=ppt/media/image5.png>
</file>

<file path=ppt/media/image6.jpeg>
</file>

<file path=ppt/media/image7.jpeg>
</file>

<file path=ppt/media/image8.png>
</file>

<file path=ppt/media/image9.png>
</file>

<file path=ppt/media/media1.m4a>
</file>

<file path=ppt/media/media2.m4a>
</file>

<file path=ppt/media/media3.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dirty="0"/>
              <a:t>Click to edit Master title style</a:t>
            </a:r>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p>
            <a:fld id="{96DFF08F-DC6B-4601-B491-B0F83F6DD2DA}" type="datetimeFigureOut">
              <a:rPr lang="en-US" dirty="0"/>
              <a:t>3/9/2022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945809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6DFF08F-DC6B-4601-B491-B0F83F6DD2DA}" type="datetimeFigureOut">
              <a:rPr lang="en-US" dirty="0"/>
              <a:t>3/9/2022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024683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838200" y="6422854"/>
            <a:ext cx="2743196" cy="365125"/>
          </a:xfrm>
        </p:spPr>
        <p:txBody>
          <a:bodyPr/>
          <a:lstStyle/>
          <a:p>
            <a:fld id="{96DFF08F-DC6B-4601-B491-B0F83F6DD2DA}" type="datetimeFigureOut">
              <a:rPr lang="en-US" dirty="0"/>
              <a:t>3/9/2022</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0935748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4D4B0C9-B47E-4B33-A656-C78D1805DA95}" type="datetime1">
              <a:rPr lang="en-US" smtClean="0"/>
              <a:t>3/9/2022</a:t>
            </a:fld>
            <a:endParaRPr lang="en-US"/>
          </a:p>
        </p:txBody>
      </p:sp>
      <p:sp>
        <p:nvSpPr>
          <p:cNvPr id="8" name="Footer Placeholder 7"/>
          <p:cNvSpPr>
            <a:spLocks noGrp="1"/>
          </p:cNvSpPr>
          <p:nvPr>
            <p:ph type="ftr" sz="quarter" idx="11"/>
          </p:nvPr>
        </p:nvSpPr>
        <p:spPr/>
        <p:txBody>
          <a:bodyPr/>
          <a:lstStyle/>
          <a:p>
            <a:r>
              <a:rPr lang="en-US"/>
              <a:t>PRESENTATION TITLE</a:t>
            </a:r>
          </a:p>
        </p:txBody>
      </p:sp>
      <p:sp>
        <p:nvSpPr>
          <p:cNvPr id="9" name="Slide Number Placeholder 8"/>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spTree>
    <p:extLst>
      <p:ext uri="{BB962C8B-B14F-4D97-AF65-F5344CB8AC3E}">
        <p14:creationId xmlns:p14="http://schemas.microsoft.com/office/powerpoint/2010/main" val="3233474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4D4B0C9-B47E-4B33-A656-C78D1805DA95}" type="datetime1">
              <a:rPr lang="en-US" smtClean="0"/>
              <a:t>3/9/2022</a:t>
            </a:fld>
            <a:endParaRPr lang="en-US"/>
          </a:p>
        </p:txBody>
      </p:sp>
      <p:sp>
        <p:nvSpPr>
          <p:cNvPr id="8" name="Footer Placeholder 7"/>
          <p:cNvSpPr>
            <a:spLocks noGrp="1"/>
          </p:cNvSpPr>
          <p:nvPr>
            <p:ph type="ftr" sz="quarter" idx="11"/>
          </p:nvPr>
        </p:nvSpPr>
        <p:spPr/>
        <p:txBody>
          <a:bodyPr/>
          <a:lstStyle/>
          <a:p>
            <a:r>
              <a:rPr lang="en-US"/>
              <a:t>PRESENTATION TITLE</a:t>
            </a:r>
          </a:p>
        </p:txBody>
      </p:sp>
      <p:sp>
        <p:nvSpPr>
          <p:cNvPr id="9" name="Slide Number Placeholder 8"/>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spTree>
    <p:extLst>
      <p:ext uri="{BB962C8B-B14F-4D97-AF65-F5344CB8AC3E}">
        <p14:creationId xmlns:p14="http://schemas.microsoft.com/office/powerpoint/2010/main" val="552988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a:stretch>
            <a:fillRect/>
          </a:stretch>
        </p:blipFill>
        <p:spPr>
          <a:xfrm>
            <a:off x="434268" y="5670949"/>
            <a:ext cx="2831372" cy="724754"/>
          </a:xfrm>
          <a:prstGeom prst="rect">
            <a:avLst/>
          </a:prstGeom>
        </p:spPr>
      </p:pic>
      <p:sp>
        <p:nvSpPr>
          <p:cNvPr id="2" name="Title 1"/>
          <p:cNvSpPr>
            <a:spLocks noGrp="1"/>
          </p:cNvSpPr>
          <p:nvPr>
            <p:ph type="ctrTitle" hasCustomPrompt="1"/>
          </p:nvPr>
        </p:nvSpPr>
        <p:spPr>
          <a:xfrm>
            <a:off x="452740" y="1028940"/>
            <a:ext cx="9719960" cy="1474115"/>
          </a:xfrm>
        </p:spPr>
        <p:txBody>
          <a:bodyPr lIns="0" anchor="b">
            <a:noAutofit/>
          </a:bodyPr>
          <a:lstStyle>
            <a:lvl1pPr algn="l">
              <a:defRPr sz="5400" b="1">
                <a:solidFill>
                  <a:schemeClr val="tx1"/>
                </a:solidFill>
                <a:latin typeface="+mj-lt"/>
              </a:defRPr>
            </a:lvl1pPr>
          </a:lstStyle>
          <a:p>
            <a:r>
              <a:rPr lang="en-US"/>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baseline="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t>3/9/2022</a:t>
            </a:fld>
            <a:endParaRPr lang="en-US"/>
          </a:p>
        </p:txBody>
      </p:sp>
      <p:sp>
        <p:nvSpPr>
          <p:cNvPr id="8" name="Footer Placeholder 7"/>
          <p:cNvSpPr>
            <a:spLocks noGrp="1"/>
          </p:cNvSpPr>
          <p:nvPr>
            <p:ph type="ftr" sz="quarter" idx="11"/>
          </p:nvPr>
        </p:nvSpPr>
        <p:spPr>
          <a:xfrm>
            <a:off x="6623674" y="6377231"/>
            <a:ext cx="4293708" cy="250337"/>
          </a:xfrm>
        </p:spPr>
        <p:txBody>
          <a:bodyPr/>
          <a:lstStyle>
            <a:lvl1pPr algn="ctr">
              <a:defRPr/>
            </a:lvl1pPr>
          </a:lstStyle>
          <a:p>
            <a:r>
              <a:rPr lang="en-US"/>
              <a:t>PRESENTATION TITLE</a:t>
            </a:r>
          </a:p>
        </p:txBody>
      </p:sp>
      <p:sp>
        <p:nvSpPr>
          <p:cNvPr id="9" name="Slide Number Placeholder 8"/>
          <p:cNvSpPr>
            <a:spLocks noGrp="1"/>
          </p:cNvSpPr>
          <p:nvPr>
            <p:ph type="sldNum" sz="quarter" idx="12"/>
          </p:nvPr>
        </p:nvSpPr>
        <p:spPr>
          <a:xfrm>
            <a:off x="11148416" y="6377231"/>
            <a:ext cx="553900" cy="250337"/>
          </a:xfrm>
        </p:spPr>
        <p:txBody>
          <a:bodyPr/>
          <a:lstStyle>
            <a:lvl1pPr algn="ctr">
              <a:defRPr/>
            </a:lvl1pPr>
          </a:lstStyle>
          <a:p>
            <a:fld id="{93005692-73BE-493E-93AB-ECD6027A7652}" type="slidenum">
              <a:rPr lang="en-US" smtClean="0"/>
              <a:pPr/>
              <a:t>‹#›</a:t>
            </a:fld>
            <a:endParaRPr lang="en-US"/>
          </a:p>
        </p:txBody>
      </p:sp>
      <p:grpSp>
        <p:nvGrpSpPr>
          <p:cNvPr id="16" name="Group 15"/>
          <p:cNvGrpSpPr/>
          <p:nvPr userDrawn="1"/>
        </p:nvGrpSpPr>
        <p:grpSpPr>
          <a:xfrm>
            <a:off x="0" y="0"/>
            <a:ext cx="12192000" cy="397164"/>
            <a:chOff x="421830" y="1342659"/>
            <a:chExt cx="10018760" cy="290558"/>
          </a:xfrm>
        </p:grpSpPr>
        <p:sp>
          <p:nvSpPr>
            <p:cNvPr id="18" name="Rectangle 17"/>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15592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6094124" y="397164"/>
            <a:ext cx="6097876" cy="6460836"/>
          </a:xfrm>
        </p:spPr>
        <p:txBody>
          <a:bodyPr/>
          <a:lstStyle/>
          <a:p>
            <a:r>
              <a:rPr lang="en-US"/>
              <a:t>Click icon to add picture</a:t>
            </a:r>
          </a:p>
        </p:txBody>
      </p:sp>
      <p:sp>
        <p:nvSpPr>
          <p:cNvPr id="2" name="Title 1"/>
          <p:cNvSpPr>
            <a:spLocks noGrp="1"/>
          </p:cNvSpPr>
          <p:nvPr>
            <p:ph type="ctrTitle" hasCustomPrompt="1"/>
          </p:nvPr>
        </p:nvSpPr>
        <p:spPr>
          <a:xfrm>
            <a:off x="452740" y="1028940"/>
            <a:ext cx="5486243" cy="1474115"/>
          </a:xfrm>
        </p:spPr>
        <p:txBody>
          <a:bodyPr lIns="0" anchor="b">
            <a:noAutofit/>
          </a:bodyPr>
          <a:lstStyle>
            <a:lvl1pPr algn="l">
              <a:defRPr sz="5400" b="1">
                <a:solidFill>
                  <a:schemeClr val="tx1"/>
                </a:solidFill>
                <a:latin typeface="+mj-lt"/>
              </a:defRPr>
            </a:lvl1pPr>
          </a:lstStyle>
          <a:p>
            <a:r>
              <a:rPr lang="en-US"/>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baseline="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t>3/9/2022</a:t>
            </a:fld>
            <a:endParaRPr lang="en-US"/>
          </a:p>
        </p:txBody>
      </p:sp>
      <p:sp>
        <p:nvSpPr>
          <p:cNvPr id="8" name="Footer Placeholder 7"/>
          <p:cNvSpPr>
            <a:spLocks noGrp="1"/>
          </p:cNvSpPr>
          <p:nvPr>
            <p:ph type="ftr" sz="quarter" idx="11"/>
          </p:nvPr>
        </p:nvSpPr>
        <p:spPr>
          <a:xfrm>
            <a:off x="6623674" y="6377231"/>
            <a:ext cx="4293708" cy="250337"/>
          </a:xfrm>
        </p:spPr>
        <p:txBody>
          <a:bodyPr/>
          <a:lstStyle>
            <a:lvl1pPr algn="ctr">
              <a:defRPr/>
            </a:lvl1pPr>
          </a:lstStyle>
          <a:p>
            <a:r>
              <a:rPr lang="en-US"/>
              <a:t>PRESENTATION TITLE</a:t>
            </a:r>
          </a:p>
        </p:txBody>
      </p:sp>
      <p:sp>
        <p:nvSpPr>
          <p:cNvPr id="9" name="Slide Number Placeholder 8"/>
          <p:cNvSpPr>
            <a:spLocks noGrp="1"/>
          </p:cNvSpPr>
          <p:nvPr>
            <p:ph type="sldNum" sz="quarter" idx="12"/>
          </p:nvPr>
        </p:nvSpPr>
        <p:spPr>
          <a:xfrm>
            <a:off x="11148416" y="6377231"/>
            <a:ext cx="553900" cy="250337"/>
          </a:xfrm>
        </p:spPr>
        <p:txBody>
          <a:bodyPr/>
          <a:lstStyle>
            <a:lvl1pPr algn="ctr">
              <a:defRPr/>
            </a:lvl1pPr>
          </a:lstStyle>
          <a:p>
            <a:fld id="{93005692-73BE-493E-93AB-ECD6027A7652}" type="slidenum">
              <a:rPr lang="en-US" smtClean="0"/>
              <a:pPr/>
              <a:t>‹#›</a:t>
            </a:fld>
            <a:endParaRPr lang="en-US"/>
          </a:p>
        </p:txBody>
      </p:sp>
      <p:pic>
        <p:nvPicPr>
          <p:cNvPr id="15" name="Picture 14"/>
          <p:cNvPicPr>
            <a:picLocks noChangeAspect="1"/>
          </p:cNvPicPr>
          <p:nvPr userDrawn="1"/>
        </p:nvPicPr>
        <p:blipFill>
          <a:blip r:embed="rId2"/>
          <a:stretch>
            <a:fillRect/>
          </a:stretch>
        </p:blipFill>
        <p:spPr>
          <a:xfrm>
            <a:off x="434268" y="5670949"/>
            <a:ext cx="2831372" cy="724754"/>
          </a:xfrm>
          <a:prstGeom prst="rect">
            <a:avLst/>
          </a:prstGeom>
        </p:spPr>
      </p:pic>
      <p:grpSp>
        <p:nvGrpSpPr>
          <p:cNvPr id="16" name="Group 15"/>
          <p:cNvGrpSpPr/>
          <p:nvPr userDrawn="1"/>
        </p:nvGrpSpPr>
        <p:grpSpPr>
          <a:xfrm>
            <a:off x="0" y="0"/>
            <a:ext cx="12192000" cy="397164"/>
            <a:chOff x="421830" y="1342659"/>
            <a:chExt cx="10018760" cy="290558"/>
          </a:xfrm>
        </p:grpSpPr>
        <p:sp>
          <p:nvSpPr>
            <p:cNvPr id="18" name="Rectangle 17"/>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31835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itle" preserve="1">
  <p:cSld name="Title Slide Black">
    <p:bg>
      <p:bgPr>
        <a:solidFill>
          <a:schemeClr val="tx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clrChange>
              <a:clrFrom>
                <a:srgbClr val="000000"/>
              </a:clrFrom>
              <a:clrTo>
                <a:srgbClr val="000000">
                  <a:alpha val="0"/>
                </a:srgbClr>
              </a:clrTo>
            </a:clrChange>
          </a:blip>
          <a:stretch>
            <a:fillRect/>
          </a:stretch>
        </p:blipFill>
        <p:spPr>
          <a:xfrm>
            <a:off x="434267" y="5680659"/>
            <a:ext cx="2770751" cy="717639"/>
          </a:xfrm>
          <a:prstGeom prst="rect">
            <a:avLst/>
          </a:prstGeom>
        </p:spPr>
      </p:pic>
      <p:sp>
        <p:nvSpPr>
          <p:cNvPr id="2" name="Title 1"/>
          <p:cNvSpPr>
            <a:spLocks noGrp="1"/>
          </p:cNvSpPr>
          <p:nvPr>
            <p:ph type="ctrTitle" hasCustomPrompt="1"/>
          </p:nvPr>
        </p:nvSpPr>
        <p:spPr>
          <a:xfrm>
            <a:off x="452740" y="1028940"/>
            <a:ext cx="9516760" cy="1474115"/>
          </a:xfrm>
        </p:spPr>
        <p:txBody>
          <a:bodyPr lIns="0" anchor="b">
            <a:noAutofit/>
          </a:bodyPr>
          <a:lstStyle>
            <a:lvl1pPr algn="l">
              <a:defRPr sz="5400" b="1" cap="all" baseline="0">
                <a:solidFill>
                  <a:schemeClr val="bg1"/>
                </a:solidFill>
                <a:latin typeface="+mj-lt"/>
              </a:defRPr>
            </a:lvl1pPr>
          </a:lstStyle>
          <a:p>
            <a:r>
              <a:rPr lang="en-US"/>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baseline="0">
                <a:solidFill>
                  <a:schemeClr val="bg1">
                    <a:lumMod val="8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t>3/9/2022</a:t>
            </a:fld>
            <a:endParaRPr lang="en-US"/>
          </a:p>
        </p:txBody>
      </p:sp>
      <p:sp>
        <p:nvSpPr>
          <p:cNvPr id="8" name="Footer Placeholder 7"/>
          <p:cNvSpPr>
            <a:spLocks noGrp="1"/>
          </p:cNvSpPr>
          <p:nvPr>
            <p:ph type="ftr" sz="quarter" idx="11"/>
          </p:nvPr>
        </p:nvSpPr>
        <p:spPr>
          <a:xfrm>
            <a:off x="6623674" y="6377231"/>
            <a:ext cx="4293708" cy="250337"/>
          </a:xfrm>
        </p:spPr>
        <p:txBody>
          <a:bodyPr/>
          <a:lstStyle>
            <a:lvl1pPr algn="ctr">
              <a:defRPr>
                <a:solidFill>
                  <a:schemeClr val="bg1">
                    <a:lumMod val="85000"/>
                  </a:schemeClr>
                </a:solidFill>
              </a:defRPr>
            </a:lvl1pPr>
          </a:lstStyle>
          <a:p>
            <a:r>
              <a:rPr lang="en-US"/>
              <a:t>PRESENTATION TITLE</a:t>
            </a:r>
          </a:p>
        </p:txBody>
      </p:sp>
      <p:sp>
        <p:nvSpPr>
          <p:cNvPr id="9" name="Slide Number Placeholder 8"/>
          <p:cNvSpPr>
            <a:spLocks noGrp="1"/>
          </p:cNvSpPr>
          <p:nvPr>
            <p:ph type="sldNum" sz="quarter" idx="12"/>
          </p:nvPr>
        </p:nvSpPr>
        <p:spPr>
          <a:xfrm>
            <a:off x="11148416" y="6377231"/>
            <a:ext cx="553900" cy="250337"/>
          </a:xfrm>
        </p:spPr>
        <p:txBody>
          <a:bodyPr/>
          <a:lstStyle>
            <a:lvl1pPr algn="ctr">
              <a:defRPr>
                <a:solidFill>
                  <a:schemeClr val="bg1">
                    <a:lumMod val="85000"/>
                  </a:schemeClr>
                </a:solidFill>
              </a:defRPr>
            </a:lvl1pPr>
          </a:lstStyle>
          <a:p>
            <a:fld id="{93005692-73BE-493E-93AB-ECD6027A7652}" type="slidenum">
              <a:rPr lang="en-US" smtClean="0"/>
              <a:pPr/>
              <a:t>‹#›</a:t>
            </a:fld>
            <a:endParaRPr lang="en-US"/>
          </a:p>
        </p:txBody>
      </p:sp>
      <p:grpSp>
        <p:nvGrpSpPr>
          <p:cNvPr id="17" name="Group 16"/>
          <p:cNvGrpSpPr/>
          <p:nvPr userDrawn="1"/>
        </p:nvGrpSpPr>
        <p:grpSpPr>
          <a:xfrm>
            <a:off x="0" y="0"/>
            <a:ext cx="12192000" cy="397164"/>
            <a:chOff x="421830" y="1342659"/>
            <a:chExt cx="10018760" cy="290558"/>
          </a:xfrm>
        </p:grpSpPr>
        <p:sp>
          <p:nvSpPr>
            <p:cNvPr id="5" name="Rectangle 4"/>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28952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Slide Black with Image">
    <p:bg>
      <p:bgPr>
        <a:solidFill>
          <a:schemeClr val="tx1"/>
        </a:solidFill>
        <a:effectLst/>
      </p:bgPr>
    </p:bg>
    <p:spTree>
      <p:nvGrpSpPr>
        <p:cNvPr id="1" name=""/>
        <p:cNvGrpSpPr/>
        <p:nvPr/>
      </p:nvGrpSpPr>
      <p:grpSpPr>
        <a:xfrm>
          <a:off x="0" y="0"/>
          <a:ext cx="0" cy="0"/>
          <a:chOff x="0" y="0"/>
          <a:chExt cx="0" cy="0"/>
        </a:xfrm>
      </p:grpSpPr>
      <p:sp>
        <p:nvSpPr>
          <p:cNvPr id="18" name="Picture Placeholder 5"/>
          <p:cNvSpPr>
            <a:spLocks noGrp="1"/>
          </p:cNvSpPr>
          <p:nvPr>
            <p:ph type="pic" sz="quarter" idx="13"/>
          </p:nvPr>
        </p:nvSpPr>
        <p:spPr>
          <a:xfrm>
            <a:off x="6094124" y="397164"/>
            <a:ext cx="6097876" cy="6460836"/>
          </a:xfrm>
        </p:spPr>
        <p:txBody>
          <a:bodyPr/>
          <a:lstStyle/>
          <a:p>
            <a:r>
              <a:rPr lang="en-US"/>
              <a:t>Click icon to add picture</a:t>
            </a:r>
          </a:p>
        </p:txBody>
      </p:sp>
      <p:sp>
        <p:nvSpPr>
          <p:cNvPr id="2" name="Title 1"/>
          <p:cNvSpPr>
            <a:spLocks noGrp="1"/>
          </p:cNvSpPr>
          <p:nvPr>
            <p:ph type="ctrTitle" hasCustomPrompt="1"/>
          </p:nvPr>
        </p:nvSpPr>
        <p:spPr>
          <a:xfrm>
            <a:off x="452740" y="1028940"/>
            <a:ext cx="5486243" cy="1474115"/>
          </a:xfrm>
        </p:spPr>
        <p:txBody>
          <a:bodyPr lIns="0" anchor="b">
            <a:noAutofit/>
          </a:bodyPr>
          <a:lstStyle>
            <a:lvl1pPr algn="l">
              <a:defRPr sz="5400" b="1" cap="all" baseline="0">
                <a:solidFill>
                  <a:schemeClr val="bg1"/>
                </a:solidFill>
                <a:latin typeface="+mj-lt"/>
              </a:defRPr>
            </a:lvl1pPr>
          </a:lstStyle>
          <a:p>
            <a:r>
              <a:rPr lang="en-US"/>
              <a:t>CLICK TO EDIT MASTER TITLE SLIDE</a:t>
            </a:r>
          </a:p>
        </p:txBody>
      </p:sp>
      <p:sp>
        <p:nvSpPr>
          <p:cNvPr id="3" name="Subtitle 2"/>
          <p:cNvSpPr>
            <a:spLocks noGrp="1"/>
          </p:cNvSpPr>
          <p:nvPr>
            <p:ph type="subTitle" idx="1"/>
          </p:nvPr>
        </p:nvSpPr>
        <p:spPr>
          <a:xfrm>
            <a:off x="452740" y="4266821"/>
            <a:ext cx="5486243" cy="666549"/>
          </a:xfrm>
        </p:spPr>
        <p:txBody>
          <a:bodyPr lIns="0" anchor="t">
            <a:normAutofit/>
          </a:bodyPr>
          <a:lstStyle>
            <a:lvl1pPr marL="0" indent="0" algn="l">
              <a:buNone/>
              <a:defRPr sz="1500" b="0" baseline="0">
                <a:solidFill>
                  <a:schemeClr val="bg1">
                    <a:lumMod val="8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a:xfrm>
            <a:off x="452740" y="2642329"/>
            <a:ext cx="1182916" cy="377962"/>
          </a:xfrm>
          <a:solidFill>
            <a:schemeClr val="accent1"/>
          </a:solidFill>
        </p:spPr>
        <p:txBody>
          <a:bodyPr/>
          <a:lstStyle>
            <a:lvl1pPr>
              <a:defRPr sz="11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A318C6E2-4AA5-436E-9815-715E9B2235FA}" type="datetime1">
              <a:rPr lang="en-US" smtClean="0"/>
              <a:t>3/9/2022</a:t>
            </a:fld>
            <a:endParaRPr lang="en-US"/>
          </a:p>
        </p:txBody>
      </p:sp>
      <p:sp>
        <p:nvSpPr>
          <p:cNvPr id="8" name="Footer Placeholder 7"/>
          <p:cNvSpPr>
            <a:spLocks noGrp="1"/>
          </p:cNvSpPr>
          <p:nvPr>
            <p:ph type="ftr" sz="quarter" idx="11"/>
          </p:nvPr>
        </p:nvSpPr>
        <p:spPr>
          <a:xfrm>
            <a:off x="6623674" y="6377231"/>
            <a:ext cx="4293708" cy="250337"/>
          </a:xfrm>
        </p:spPr>
        <p:txBody>
          <a:bodyPr/>
          <a:lstStyle>
            <a:lvl1pPr algn="ctr">
              <a:defRPr>
                <a:solidFill>
                  <a:schemeClr val="bg1">
                    <a:lumMod val="85000"/>
                  </a:schemeClr>
                </a:solidFill>
              </a:defRPr>
            </a:lvl1pPr>
          </a:lstStyle>
          <a:p>
            <a:r>
              <a:rPr lang="en-US"/>
              <a:t>PRESENTATION TITLE</a:t>
            </a:r>
          </a:p>
        </p:txBody>
      </p:sp>
      <p:sp>
        <p:nvSpPr>
          <p:cNvPr id="9" name="Slide Number Placeholder 8"/>
          <p:cNvSpPr>
            <a:spLocks noGrp="1"/>
          </p:cNvSpPr>
          <p:nvPr>
            <p:ph type="sldNum" sz="quarter" idx="12"/>
          </p:nvPr>
        </p:nvSpPr>
        <p:spPr>
          <a:xfrm>
            <a:off x="11148416" y="6377231"/>
            <a:ext cx="553900" cy="250337"/>
          </a:xfrm>
        </p:spPr>
        <p:txBody>
          <a:bodyPr/>
          <a:lstStyle>
            <a:lvl1pPr algn="ctr">
              <a:defRPr>
                <a:solidFill>
                  <a:schemeClr val="bg1">
                    <a:lumMod val="85000"/>
                  </a:schemeClr>
                </a:solidFill>
              </a:defRPr>
            </a:lvl1pPr>
          </a:lstStyle>
          <a:p>
            <a:fld id="{93005692-73BE-493E-93AB-ECD6027A7652}" type="slidenum">
              <a:rPr lang="en-US" smtClean="0"/>
              <a:pPr/>
              <a:t>‹#›</a:t>
            </a:fld>
            <a:endParaRPr lang="en-US"/>
          </a:p>
        </p:txBody>
      </p:sp>
      <p:pic>
        <p:nvPicPr>
          <p:cNvPr id="16" name="Picture 15"/>
          <p:cNvPicPr>
            <a:picLocks noChangeAspect="1"/>
          </p:cNvPicPr>
          <p:nvPr userDrawn="1"/>
        </p:nvPicPr>
        <p:blipFill>
          <a:blip r:embed="rId2">
            <a:clrChange>
              <a:clrFrom>
                <a:srgbClr val="000000"/>
              </a:clrFrom>
              <a:clrTo>
                <a:srgbClr val="000000">
                  <a:alpha val="0"/>
                </a:srgbClr>
              </a:clrTo>
            </a:clrChange>
          </a:blip>
          <a:stretch>
            <a:fillRect/>
          </a:stretch>
        </p:blipFill>
        <p:spPr>
          <a:xfrm>
            <a:off x="434267" y="5680659"/>
            <a:ext cx="2770751" cy="717639"/>
          </a:xfrm>
          <a:prstGeom prst="rect">
            <a:avLst/>
          </a:prstGeom>
        </p:spPr>
      </p:pic>
      <p:grpSp>
        <p:nvGrpSpPr>
          <p:cNvPr id="15" name="Group 14"/>
          <p:cNvGrpSpPr/>
          <p:nvPr userDrawn="1"/>
        </p:nvGrpSpPr>
        <p:grpSpPr>
          <a:xfrm>
            <a:off x="0" y="0"/>
            <a:ext cx="12192000" cy="397164"/>
            <a:chOff x="421830" y="1342659"/>
            <a:chExt cx="10018760" cy="290558"/>
          </a:xfrm>
        </p:grpSpPr>
        <p:sp>
          <p:nvSpPr>
            <p:cNvPr id="20" name="Rectangle 19"/>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0106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4D4B0C9-B47E-4B33-A656-C78D1805DA95}" type="datetime1">
              <a:rPr lang="en-US" smtClean="0"/>
              <a:t>3/9/2022</a:t>
            </a:fld>
            <a:endParaRPr lang="en-US"/>
          </a:p>
        </p:txBody>
      </p:sp>
      <p:sp>
        <p:nvSpPr>
          <p:cNvPr id="8" name="Footer Placeholder 7"/>
          <p:cNvSpPr>
            <a:spLocks noGrp="1"/>
          </p:cNvSpPr>
          <p:nvPr>
            <p:ph type="ftr" sz="quarter" idx="11"/>
          </p:nvPr>
        </p:nvSpPr>
        <p:spPr/>
        <p:txBody>
          <a:bodyPr/>
          <a:lstStyle/>
          <a:p>
            <a:r>
              <a:rPr lang="en-US"/>
              <a:t>PRESENTATION TITLE</a:t>
            </a:r>
          </a:p>
        </p:txBody>
      </p:sp>
      <p:sp>
        <p:nvSpPr>
          <p:cNvPr id="9" name="Slide Number Placeholder 8"/>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spTree>
    <p:extLst>
      <p:ext uri="{BB962C8B-B14F-4D97-AF65-F5344CB8AC3E}">
        <p14:creationId xmlns:p14="http://schemas.microsoft.com/office/powerpoint/2010/main" val="666323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_Menu">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p:cNvSpPr>
            <a:spLocks noGrp="1"/>
          </p:cNvSpPr>
          <p:nvPr>
            <p:ph type="body" sz="quarter" idx="13" hasCustomPrompt="1"/>
          </p:nvPr>
        </p:nvSpPr>
        <p:spPr>
          <a:xfrm>
            <a:off x="7407696" y="685060"/>
            <a:ext cx="1420859" cy="286052"/>
          </a:xfrm>
        </p:spPr>
        <p:txBody>
          <a:bodyPr anchor="ctr">
            <a:noAutofit/>
          </a:bodyPr>
          <a:lstStyle>
            <a:lvl1pPr marL="0" indent="0" algn="ctr">
              <a:buNone/>
              <a:defRPr sz="1100" b="0" baseline="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a:t>MENU ITEM 1</a:t>
            </a:r>
          </a:p>
        </p:txBody>
      </p:sp>
      <p:sp>
        <p:nvSpPr>
          <p:cNvPr id="9" name="Text Placeholder 7"/>
          <p:cNvSpPr>
            <a:spLocks noGrp="1"/>
          </p:cNvSpPr>
          <p:nvPr>
            <p:ph type="body" sz="quarter" idx="14" hasCustomPrompt="1"/>
          </p:nvPr>
        </p:nvSpPr>
        <p:spPr>
          <a:xfrm>
            <a:off x="8908224" y="685060"/>
            <a:ext cx="1420859" cy="286052"/>
          </a:xfrm>
        </p:spPr>
        <p:txBody>
          <a:bodyPr anchor="ctr">
            <a:noAutofit/>
          </a:bodyPr>
          <a:lstStyle>
            <a:lvl1pPr marL="0" indent="0" algn="ctr">
              <a:buNone/>
              <a:defRPr sz="1100" b="0" baseline="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a:t>MENU ITEM 2</a:t>
            </a:r>
          </a:p>
        </p:txBody>
      </p:sp>
      <p:sp>
        <p:nvSpPr>
          <p:cNvPr id="10" name="Text Placeholder 7"/>
          <p:cNvSpPr>
            <a:spLocks noGrp="1"/>
          </p:cNvSpPr>
          <p:nvPr>
            <p:ph type="body" sz="quarter" idx="15" hasCustomPrompt="1"/>
          </p:nvPr>
        </p:nvSpPr>
        <p:spPr>
          <a:xfrm>
            <a:off x="10408752" y="685060"/>
            <a:ext cx="1420859" cy="286052"/>
          </a:xfrm>
        </p:spPr>
        <p:txBody>
          <a:bodyPr anchor="ctr">
            <a:noAutofit/>
          </a:bodyPr>
          <a:lstStyle>
            <a:lvl1pPr marL="0" indent="0" algn="ctr">
              <a:buNone/>
              <a:defRPr sz="1100" b="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a:t>MENU ITEM 3</a:t>
            </a:r>
          </a:p>
        </p:txBody>
      </p:sp>
      <p:sp>
        <p:nvSpPr>
          <p:cNvPr id="7" name="Date Placeholder 6"/>
          <p:cNvSpPr>
            <a:spLocks noGrp="1"/>
          </p:cNvSpPr>
          <p:nvPr>
            <p:ph type="dt" sz="half" idx="16"/>
          </p:nvPr>
        </p:nvSpPr>
        <p:spPr/>
        <p:txBody>
          <a:bodyPr/>
          <a:lstStyle/>
          <a:p>
            <a:fld id="{48C228CE-C572-4AF5-9728-AA6E475873DD}" type="datetime1">
              <a:rPr lang="en-US" smtClean="0"/>
              <a:t>3/9/2022</a:t>
            </a:fld>
            <a:endParaRPr lang="en-US"/>
          </a:p>
        </p:txBody>
      </p:sp>
      <p:sp>
        <p:nvSpPr>
          <p:cNvPr id="11" name="Footer Placeholder 10"/>
          <p:cNvSpPr>
            <a:spLocks noGrp="1"/>
          </p:cNvSpPr>
          <p:nvPr>
            <p:ph type="ftr" sz="quarter" idx="17"/>
          </p:nvPr>
        </p:nvSpPr>
        <p:spPr/>
        <p:txBody>
          <a:bodyPr/>
          <a:lstStyle/>
          <a:p>
            <a:r>
              <a:rPr lang="en-US"/>
              <a:t>PRESENTATION TITLE</a:t>
            </a:r>
          </a:p>
        </p:txBody>
      </p:sp>
      <p:sp>
        <p:nvSpPr>
          <p:cNvPr id="12" name="Slide Number Placeholder 11"/>
          <p:cNvSpPr>
            <a:spLocks noGrp="1"/>
          </p:cNvSpPr>
          <p:nvPr>
            <p:ph type="sldNum" sz="quarter" idx="18"/>
          </p:nvPr>
        </p:nvSpPr>
        <p:spPr/>
        <p:txBody>
          <a:bodyPr/>
          <a:lstStyle/>
          <a:p>
            <a:r>
              <a:rPr lang="en-US"/>
              <a:t>PAGE  </a:t>
            </a:r>
            <a:fld id="{93005692-73BE-493E-93AB-ECD6027A7652}" type="slidenum">
              <a:rPr lang="en-US" smtClean="0"/>
              <a:pPr/>
              <a:t>‹#›</a:t>
            </a:fld>
            <a:endParaRPr lang="en-US"/>
          </a:p>
        </p:txBody>
      </p:sp>
      <p:sp>
        <p:nvSpPr>
          <p:cNvPr id="4" name="Title 3"/>
          <p:cNvSpPr>
            <a:spLocks noGrp="1"/>
          </p:cNvSpPr>
          <p:nvPr>
            <p:ph type="title"/>
          </p:nvPr>
        </p:nvSpPr>
        <p:spPr>
          <a:xfrm>
            <a:off x="259883" y="434108"/>
            <a:ext cx="7046081" cy="895927"/>
          </a:xfrm>
        </p:spPr>
        <p:txBody>
          <a:bodyPr/>
          <a:lstStyle>
            <a:lvl1pPr>
              <a:defRPr cap="all" baseline="0"/>
            </a:lvl1pPr>
          </a:lstStyle>
          <a:p>
            <a:r>
              <a:rPr lang="en-US"/>
              <a:t>Click to edit Master title style</a:t>
            </a:r>
          </a:p>
        </p:txBody>
      </p:sp>
    </p:spTree>
    <p:extLst>
      <p:ext uri="{BB962C8B-B14F-4D97-AF65-F5344CB8AC3E}">
        <p14:creationId xmlns:p14="http://schemas.microsoft.com/office/powerpoint/2010/main" val="1267036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6DFF08F-DC6B-4601-B491-B0F83F6DD2DA}" type="datetimeFigureOut">
              <a:rPr lang="en-US" dirty="0"/>
              <a:t>3/9/2022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6405852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882" y="1709738"/>
            <a:ext cx="9399507" cy="2852737"/>
          </a:xfrm>
        </p:spPr>
        <p:txBody>
          <a:bodyPr anchor="b">
            <a:normAutofit/>
          </a:bodyPr>
          <a:lstStyle>
            <a:lvl1pPr algn="l">
              <a:defRPr sz="4000" cap="all" baseline="0">
                <a:solidFill>
                  <a:schemeClr val="tx1"/>
                </a:solidFill>
              </a:defRPr>
            </a:lvl1pPr>
          </a:lstStyle>
          <a:p>
            <a:r>
              <a:rPr lang="en-US"/>
              <a:t>CLICK TO EDIT MASTER</a:t>
            </a:r>
            <a:br>
              <a:rPr lang="en-US"/>
            </a:br>
            <a:r>
              <a:rPr lang="en-US"/>
              <a:t>SECTION TITLE SLIDE</a:t>
            </a:r>
          </a:p>
        </p:txBody>
      </p:sp>
      <p:sp>
        <p:nvSpPr>
          <p:cNvPr id="3" name="Text Placeholder 2"/>
          <p:cNvSpPr>
            <a:spLocks noGrp="1"/>
          </p:cNvSpPr>
          <p:nvPr>
            <p:ph type="body" idx="1"/>
          </p:nvPr>
        </p:nvSpPr>
        <p:spPr>
          <a:xfrm>
            <a:off x="259882" y="4589463"/>
            <a:ext cx="9399507"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026D43AC-4B94-471D-A170-0D88FCD1FB54}" type="datetime1">
              <a:rPr lang="en-US" smtClean="0"/>
              <a:t>3/9/2022</a:t>
            </a:fld>
            <a:endParaRPr lang="en-US"/>
          </a:p>
        </p:txBody>
      </p:sp>
      <p:sp>
        <p:nvSpPr>
          <p:cNvPr id="8" name="Footer Placeholder 7"/>
          <p:cNvSpPr>
            <a:spLocks noGrp="1"/>
          </p:cNvSpPr>
          <p:nvPr>
            <p:ph type="ftr" sz="quarter" idx="11"/>
          </p:nvPr>
        </p:nvSpPr>
        <p:spPr/>
        <p:txBody>
          <a:bodyPr/>
          <a:lstStyle/>
          <a:p>
            <a:r>
              <a:rPr lang="en-US"/>
              <a:t>PRESENTATION TITLE</a:t>
            </a:r>
          </a:p>
        </p:txBody>
      </p:sp>
      <p:sp>
        <p:nvSpPr>
          <p:cNvPr id="9" name="Slide Number Placeholder 8"/>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spTree>
    <p:extLst>
      <p:ext uri="{BB962C8B-B14F-4D97-AF65-F5344CB8AC3E}">
        <p14:creationId xmlns:p14="http://schemas.microsoft.com/office/powerpoint/2010/main" val="2969021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itle" preserve="1">
  <p:cSld name="Section Header_AL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60521" y="3227413"/>
            <a:ext cx="8770620" cy="1212056"/>
          </a:xfrm>
        </p:spPr>
        <p:txBody>
          <a:bodyPr anchor="b">
            <a:noAutofit/>
          </a:bodyPr>
          <a:lstStyle>
            <a:lvl1pPr algn="l">
              <a:defRPr sz="4000" cap="all" baseline="0">
                <a:solidFill>
                  <a:schemeClr val="tx1"/>
                </a:solidFill>
                <a:latin typeface="+mj-lt"/>
              </a:defRPr>
            </a:lvl1pPr>
          </a:lstStyle>
          <a:p>
            <a:r>
              <a:rPr lang="en-US"/>
              <a:t>CLICK TO EDIT MASTER</a:t>
            </a:r>
            <a:br>
              <a:rPr lang="en-US"/>
            </a:br>
            <a:r>
              <a:rPr lang="en-US"/>
              <a:t>SECTION TITLE SLIDE OPTION 2</a:t>
            </a:r>
          </a:p>
        </p:txBody>
      </p:sp>
      <p:sp>
        <p:nvSpPr>
          <p:cNvPr id="3" name="Subtitle 2"/>
          <p:cNvSpPr>
            <a:spLocks noGrp="1"/>
          </p:cNvSpPr>
          <p:nvPr>
            <p:ph type="subTitle" idx="1"/>
          </p:nvPr>
        </p:nvSpPr>
        <p:spPr bwMode="gray">
          <a:xfrm>
            <a:off x="960521" y="4447299"/>
            <a:ext cx="8770620" cy="666549"/>
          </a:xfrm>
        </p:spPr>
        <p:txBody>
          <a:bodyPr anchor="t">
            <a:normAutofit/>
          </a:bodyPr>
          <a:lstStyle>
            <a:lvl1pPr marL="0" indent="0" algn="l">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10751004" y="6335309"/>
            <a:ext cx="1181114" cy="250337"/>
          </a:xfrm>
        </p:spPr>
        <p:txBody>
          <a:bodyPr/>
          <a:lstStyle/>
          <a:p>
            <a:fld id="{72EFF9E2-52BD-4C8D-9C57-79F661DB94A1}" type="datetime1">
              <a:rPr lang="en-US" smtClean="0"/>
              <a:t>3/9/2022</a:t>
            </a:fld>
            <a:endParaRPr lang="en-US"/>
          </a:p>
        </p:txBody>
      </p:sp>
      <p:sp>
        <p:nvSpPr>
          <p:cNvPr id="5" name="Footer Placeholder 4"/>
          <p:cNvSpPr>
            <a:spLocks noGrp="1"/>
          </p:cNvSpPr>
          <p:nvPr>
            <p:ph type="ftr" sz="quarter" idx="11"/>
          </p:nvPr>
        </p:nvSpPr>
        <p:spPr/>
        <p:txBody>
          <a:bodyPr/>
          <a:lstStyle/>
          <a:p>
            <a:r>
              <a:rPr lang="en-US"/>
              <a:t>PRESENTATION TITLE</a:t>
            </a:r>
          </a:p>
        </p:txBody>
      </p:sp>
      <p:sp>
        <p:nvSpPr>
          <p:cNvPr id="6" name="Slide Number Placeholder 5"/>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grpSp>
        <p:nvGrpSpPr>
          <p:cNvPr id="16" name="Group 15"/>
          <p:cNvGrpSpPr/>
          <p:nvPr userDrawn="1"/>
        </p:nvGrpSpPr>
        <p:grpSpPr>
          <a:xfrm>
            <a:off x="0" y="0"/>
            <a:ext cx="12192000" cy="397164"/>
            <a:chOff x="421830" y="1342659"/>
            <a:chExt cx="10018760" cy="290558"/>
          </a:xfrm>
        </p:grpSpPr>
        <p:sp>
          <p:nvSpPr>
            <p:cNvPr id="17" name="Rectangle 16"/>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42748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883" y="434108"/>
            <a:ext cx="11569729" cy="895927"/>
          </a:xfrm>
        </p:spPr>
        <p:txBody>
          <a:bodyPr/>
          <a:lstStyle/>
          <a:p>
            <a:r>
              <a:rPr lang="en-US"/>
              <a:t>CLICK TO EDIT MASTER TITLE STYLE</a:t>
            </a:r>
          </a:p>
        </p:txBody>
      </p:sp>
      <p:sp>
        <p:nvSpPr>
          <p:cNvPr id="3" name="Content Placeholder 2"/>
          <p:cNvSpPr>
            <a:spLocks noGrp="1"/>
          </p:cNvSpPr>
          <p:nvPr>
            <p:ph sz="half" idx="1"/>
          </p:nvPr>
        </p:nvSpPr>
        <p:spPr>
          <a:xfrm>
            <a:off x="259882" y="1413164"/>
            <a:ext cx="5586855" cy="4590472"/>
          </a:xfrm>
        </p:spPr>
        <p:txBody>
          <a:bodyPr/>
          <a:lstStyle>
            <a:lvl1pPr marL="288925" indent="-288925">
              <a:spcBef>
                <a:spcPts val="800"/>
              </a:spcBef>
              <a:spcAft>
                <a:spcPts val="800"/>
              </a:spcAft>
              <a:buFont typeface="Wingdings" charset="2"/>
              <a:buChar char="§"/>
              <a:defRPr/>
            </a:lvl1pPr>
            <a:lvl2pPr marL="685800" indent="-228600">
              <a:spcBef>
                <a:spcPts val="800"/>
              </a:spcBef>
              <a:spcAft>
                <a:spcPts val="800"/>
              </a:spcAft>
              <a:buFont typeface="Wingdings" charset="2"/>
              <a:buChar char="§"/>
              <a:defRPr/>
            </a:lvl2pPr>
            <a:lvl3pPr marL="1143000" indent="-228600">
              <a:spcBef>
                <a:spcPts val="800"/>
              </a:spcBef>
              <a:spcAft>
                <a:spcPts val="800"/>
              </a:spcAft>
              <a:buFont typeface="Wingdings" charset="2"/>
              <a:buChar char="§"/>
              <a:defRPr/>
            </a:lvl3pPr>
            <a:lvl4pPr marL="1600200" indent="-228600">
              <a:spcBef>
                <a:spcPts val="800"/>
              </a:spcBef>
              <a:spcAft>
                <a:spcPts val="800"/>
              </a:spcAft>
              <a:buFont typeface="Wingdings" charset="2"/>
              <a:buChar char="§"/>
              <a:defRPr/>
            </a:lvl4pPr>
            <a:lvl5pPr marL="2057400" indent="-228600">
              <a:spcBef>
                <a:spcPts val="800"/>
              </a:spcBef>
              <a:spcAft>
                <a:spcPts val="800"/>
              </a:spcAft>
              <a:buFont typeface="Wingdings"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0992" y="1413164"/>
            <a:ext cx="5658620" cy="4590472"/>
          </a:xfrm>
        </p:spPr>
        <p:txBody>
          <a:bodyPr/>
          <a:lstStyle>
            <a:lvl1pPr marL="288925" indent="-288925">
              <a:spcBef>
                <a:spcPts val="800"/>
              </a:spcBef>
              <a:spcAft>
                <a:spcPts val="800"/>
              </a:spcAft>
              <a:buFont typeface="Wingdings" charset="2"/>
              <a:buChar char="§"/>
              <a:defRPr/>
            </a:lvl1pPr>
            <a:lvl2pPr marL="685800" indent="-228600">
              <a:spcBef>
                <a:spcPts val="800"/>
              </a:spcBef>
              <a:spcAft>
                <a:spcPts val="800"/>
              </a:spcAft>
              <a:buFont typeface="Wingdings" charset="2"/>
              <a:buChar char="§"/>
              <a:defRPr/>
            </a:lvl2pPr>
            <a:lvl3pPr marL="1143000" indent="-228600">
              <a:spcBef>
                <a:spcPts val="800"/>
              </a:spcBef>
              <a:spcAft>
                <a:spcPts val="800"/>
              </a:spcAft>
              <a:buFont typeface="Wingdings" charset="2"/>
              <a:buChar char="§"/>
              <a:defRPr/>
            </a:lvl3pPr>
            <a:lvl4pPr marL="1600200" indent="-228600">
              <a:spcBef>
                <a:spcPts val="800"/>
              </a:spcBef>
              <a:spcAft>
                <a:spcPts val="800"/>
              </a:spcAft>
              <a:buFont typeface="Wingdings" charset="2"/>
              <a:buChar char="§"/>
              <a:defRPr/>
            </a:lvl4pPr>
            <a:lvl5pPr marL="2057400" indent="-228600">
              <a:spcBef>
                <a:spcPts val="800"/>
              </a:spcBef>
              <a:spcAft>
                <a:spcPts val="800"/>
              </a:spcAft>
              <a:buFont typeface="Wingdings"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081881F3-AB4F-4026-8B03-DBF7475676B1}" type="datetime1">
              <a:rPr lang="en-US" smtClean="0"/>
              <a:t>3/9/2022</a:t>
            </a:fld>
            <a:endParaRPr lang="en-US"/>
          </a:p>
        </p:txBody>
      </p:sp>
      <p:sp>
        <p:nvSpPr>
          <p:cNvPr id="9" name="Footer Placeholder 8"/>
          <p:cNvSpPr>
            <a:spLocks noGrp="1"/>
          </p:cNvSpPr>
          <p:nvPr>
            <p:ph type="ftr" sz="quarter" idx="11"/>
          </p:nvPr>
        </p:nvSpPr>
        <p:spPr/>
        <p:txBody>
          <a:bodyPr/>
          <a:lstStyle/>
          <a:p>
            <a:r>
              <a:rPr lang="en-US"/>
              <a:t>PRESENTATION TITLE</a:t>
            </a:r>
          </a:p>
        </p:txBody>
      </p:sp>
      <p:sp>
        <p:nvSpPr>
          <p:cNvPr id="10" name="Slide Number Placeholder 9"/>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spTree>
    <p:extLst>
      <p:ext uri="{BB962C8B-B14F-4D97-AF65-F5344CB8AC3E}">
        <p14:creationId xmlns:p14="http://schemas.microsoft.com/office/powerpoint/2010/main" val="223851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59881" y="1396192"/>
            <a:ext cx="5542713" cy="670270"/>
          </a:xfrm>
        </p:spPr>
        <p:txBody>
          <a:bodyPr anchor="b">
            <a:noAutofit/>
          </a:bodyPr>
          <a:lstStyle>
            <a:lvl1pPr marL="0" indent="0">
              <a:buNone/>
              <a:defRPr sz="2800" b="1"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9881" y="2184400"/>
            <a:ext cx="5542713" cy="3846945"/>
          </a:xfrm>
        </p:spPr>
        <p:txBody>
          <a:bodyPr>
            <a:normAutofit/>
          </a:bodyPr>
          <a:lstStyle>
            <a:lvl1pPr marL="288925" indent="-288925">
              <a:spcBef>
                <a:spcPts val="800"/>
              </a:spcBef>
              <a:spcAft>
                <a:spcPts val="800"/>
              </a:spcAft>
              <a:buFont typeface="Wingdings" charset="2"/>
              <a:buChar char="§"/>
              <a:defRPr sz="2000"/>
            </a:lvl1pPr>
            <a:lvl2pPr marL="685800" indent="-228600">
              <a:spcBef>
                <a:spcPts val="800"/>
              </a:spcBef>
              <a:spcAft>
                <a:spcPts val="800"/>
              </a:spcAft>
              <a:buFont typeface="Wingdings" charset="2"/>
              <a:buChar char="§"/>
              <a:defRPr sz="1800"/>
            </a:lvl2pPr>
            <a:lvl3pPr marL="1143000" indent="-228600">
              <a:spcBef>
                <a:spcPts val="800"/>
              </a:spcBef>
              <a:spcAft>
                <a:spcPts val="800"/>
              </a:spcAft>
              <a:buFont typeface="Wingdings" charset="2"/>
              <a:buChar char="§"/>
              <a:defRPr sz="1600"/>
            </a:lvl3pPr>
            <a:lvl4pPr marL="1600200" indent="-228600">
              <a:spcBef>
                <a:spcPts val="800"/>
              </a:spcBef>
              <a:spcAft>
                <a:spcPts val="800"/>
              </a:spcAft>
              <a:buFont typeface="Wingdings" charset="2"/>
              <a:buChar char="§"/>
              <a:defRPr sz="1400"/>
            </a:lvl4pPr>
            <a:lvl5pPr marL="2057400" indent="-228600">
              <a:spcBef>
                <a:spcPts val="800"/>
              </a:spcBef>
              <a:spcAft>
                <a:spcPts val="800"/>
              </a:spcAft>
              <a:buFont typeface="Wingdings" charset="2"/>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36154" y="1396192"/>
            <a:ext cx="5593458" cy="670270"/>
          </a:xfrm>
        </p:spPr>
        <p:txBody>
          <a:bodyPr anchor="b">
            <a:normAutofit/>
          </a:bodyPr>
          <a:lstStyle>
            <a:lvl1pPr marL="0" indent="0">
              <a:buNone/>
              <a:defRPr sz="28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6154" y="2184400"/>
            <a:ext cx="5593458" cy="3846945"/>
          </a:xfrm>
        </p:spPr>
        <p:txBody>
          <a:bodyPr>
            <a:normAutofit/>
          </a:bodyPr>
          <a:lstStyle>
            <a:lvl1pPr marL="288925" indent="-288925">
              <a:spcBef>
                <a:spcPts val="800"/>
              </a:spcBef>
              <a:spcAft>
                <a:spcPts val="800"/>
              </a:spcAft>
              <a:buFont typeface="Wingdings" charset="2"/>
              <a:buChar char="§"/>
              <a:defRPr sz="2000"/>
            </a:lvl1pPr>
            <a:lvl2pPr marL="685800" indent="-228600">
              <a:spcBef>
                <a:spcPts val="800"/>
              </a:spcBef>
              <a:spcAft>
                <a:spcPts val="800"/>
              </a:spcAft>
              <a:buFont typeface="Wingdings" charset="2"/>
              <a:buChar char="§"/>
              <a:defRPr sz="1800"/>
            </a:lvl2pPr>
            <a:lvl3pPr marL="1143000" indent="-228600">
              <a:spcBef>
                <a:spcPts val="800"/>
              </a:spcBef>
              <a:spcAft>
                <a:spcPts val="800"/>
              </a:spcAft>
              <a:buFont typeface="Wingdings" charset="2"/>
              <a:buChar char="§"/>
              <a:defRPr sz="1600"/>
            </a:lvl3pPr>
            <a:lvl4pPr marL="1600200" indent="-228600">
              <a:spcBef>
                <a:spcPts val="800"/>
              </a:spcBef>
              <a:spcAft>
                <a:spcPts val="800"/>
              </a:spcAft>
              <a:buFont typeface="Wingdings" charset="2"/>
              <a:buChar char="§"/>
              <a:defRPr sz="1400"/>
            </a:lvl4pPr>
            <a:lvl5pPr marL="2057400" indent="-228600">
              <a:spcBef>
                <a:spcPts val="800"/>
              </a:spcBef>
              <a:spcAft>
                <a:spcPts val="800"/>
              </a:spcAft>
              <a:buFont typeface="Wingdings" charset="2"/>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9"/>
          <p:cNvSpPr>
            <a:spLocks noGrp="1"/>
          </p:cNvSpPr>
          <p:nvPr>
            <p:ph type="title" hasCustomPrompt="1"/>
          </p:nvPr>
        </p:nvSpPr>
        <p:spPr>
          <a:xfrm>
            <a:off x="259883" y="434108"/>
            <a:ext cx="11569729" cy="895927"/>
          </a:xfrm>
        </p:spPr>
        <p:txBody>
          <a:bodyPr/>
          <a:lstStyle/>
          <a:p>
            <a:r>
              <a:rPr lang="en-US"/>
              <a:t>CLICK TO EDIT MASTER TITLE STYLE</a:t>
            </a:r>
          </a:p>
        </p:txBody>
      </p:sp>
      <p:sp>
        <p:nvSpPr>
          <p:cNvPr id="2" name="Date Placeholder 1"/>
          <p:cNvSpPr>
            <a:spLocks noGrp="1"/>
          </p:cNvSpPr>
          <p:nvPr>
            <p:ph type="dt" sz="half" idx="10"/>
          </p:nvPr>
        </p:nvSpPr>
        <p:spPr/>
        <p:txBody>
          <a:bodyPr/>
          <a:lstStyle/>
          <a:p>
            <a:fld id="{C17F432B-3FBE-4889-963D-BF97BFBB7D3F}" type="datetime1">
              <a:rPr lang="en-US" smtClean="0"/>
              <a:t>3/9/2022</a:t>
            </a:fld>
            <a:endParaRPr lang="en-US"/>
          </a:p>
        </p:txBody>
      </p:sp>
      <p:sp>
        <p:nvSpPr>
          <p:cNvPr id="11" name="Footer Placeholder 10"/>
          <p:cNvSpPr>
            <a:spLocks noGrp="1"/>
          </p:cNvSpPr>
          <p:nvPr>
            <p:ph type="ftr" sz="quarter" idx="11"/>
          </p:nvPr>
        </p:nvSpPr>
        <p:spPr/>
        <p:txBody>
          <a:bodyPr/>
          <a:lstStyle/>
          <a:p>
            <a:r>
              <a:rPr lang="en-US"/>
              <a:t>PRESENTATION TITLE</a:t>
            </a:r>
          </a:p>
        </p:txBody>
      </p:sp>
      <p:sp>
        <p:nvSpPr>
          <p:cNvPr id="12" name="Slide Number Placeholder 11"/>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spTree>
    <p:extLst>
      <p:ext uri="{BB962C8B-B14F-4D97-AF65-F5344CB8AC3E}">
        <p14:creationId xmlns:p14="http://schemas.microsoft.com/office/powerpoint/2010/main" val="519598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MASTER TITLE STYLE</a:t>
            </a:r>
          </a:p>
        </p:txBody>
      </p:sp>
      <p:sp>
        <p:nvSpPr>
          <p:cNvPr id="6" name="Date Placeholder 5"/>
          <p:cNvSpPr>
            <a:spLocks noGrp="1"/>
          </p:cNvSpPr>
          <p:nvPr>
            <p:ph type="dt" sz="half" idx="10"/>
          </p:nvPr>
        </p:nvSpPr>
        <p:spPr/>
        <p:txBody>
          <a:bodyPr/>
          <a:lstStyle/>
          <a:p>
            <a:fld id="{310CCC04-1E76-41EE-A8AC-75AD85313D09}" type="datetime1">
              <a:rPr lang="en-US" smtClean="0"/>
              <a:t>3/9/2022</a:t>
            </a:fld>
            <a:endParaRPr lang="en-US"/>
          </a:p>
        </p:txBody>
      </p:sp>
      <p:sp>
        <p:nvSpPr>
          <p:cNvPr id="7" name="Footer Placeholder 6"/>
          <p:cNvSpPr>
            <a:spLocks noGrp="1"/>
          </p:cNvSpPr>
          <p:nvPr>
            <p:ph type="ftr" sz="quarter" idx="11"/>
          </p:nvPr>
        </p:nvSpPr>
        <p:spPr/>
        <p:txBody>
          <a:bodyPr/>
          <a:lstStyle/>
          <a:p>
            <a:r>
              <a:rPr lang="en-US"/>
              <a:t>PRESENTATION TITLE</a:t>
            </a:r>
          </a:p>
        </p:txBody>
      </p:sp>
      <p:sp>
        <p:nvSpPr>
          <p:cNvPr id="8" name="Slide Number Placeholder 7"/>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spTree>
    <p:extLst>
      <p:ext uri="{BB962C8B-B14F-4D97-AF65-F5344CB8AC3E}">
        <p14:creationId xmlns:p14="http://schemas.microsoft.com/office/powerpoint/2010/main" val="2708487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3974A9E-84AC-4661-9381-CC35B09E47F7}" type="datetime1">
              <a:rPr lang="en-US" smtClean="0"/>
              <a:t>3/9/2022</a:t>
            </a:fld>
            <a:endParaRPr lang="en-US"/>
          </a:p>
        </p:txBody>
      </p:sp>
      <p:sp>
        <p:nvSpPr>
          <p:cNvPr id="6" name="Footer Placeholder 5"/>
          <p:cNvSpPr>
            <a:spLocks noGrp="1"/>
          </p:cNvSpPr>
          <p:nvPr>
            <p:ph type="ftr" sz="quarter" idx="11"/>
          </p:nvPr>
        </p:nvSpPr>
        <p:spPr/>
        <p:txBody>
          <a:bodyPr/>
          <a:lstStyle/>
          <a:p>
            <a:r>
              <a:rPr lang="en-US"/>
              <a:t>PRESENTATION TITLE</a:t>
            </a:r>
          </a:p>
        </p:txBody>
      </p:sp>
      <p:sp>
        <p:nvSpPr>
          <p:cNvPr id="7" name="Slide Number Placeholder 6"/>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spTree>
    <p:extLst>
      <p:ext uri="{BB962C8B-B14F-4D97-AF65-F5344CB8AC3E}">
        <p14:creationId xmlns:p14="http://schemas.microsoft.com/office/powerpoint/2010/main" val="743165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blank" preserve="1">
  <p:cSld name="Blank_NoBkgrd">
    <p:spTree>
      <p:nvGrpSpPr>
        <p:cNvPr id="1" name=""/>
        <p:cNvGrpSpPr/>
        <p:nvPr/>
      </p:nvGrpSpPr>
      <p:grpSpPr>
        <a:xfrm>
          <a:off x="0" y="0"/>
          <a:ext cx="0" cy="0"/>
          <a:chOff x="0" y="0"/>
          <a:chExt cx="0" cy="0"/>
        </a:xfrm>
      </p:grpSpPr>
      <p:sp>
        <p:nvSpPr>
          <p:cNvPr id="5" name="Date Placeholder 4"/>
          <p:cNvSpPr>
            <a:spLocks noGrp="1"/>
          </p:cNvSpPr>
          <p:nvPr>
            <p:ph type="dt" sz="half" idx="10"/>
          </p:nvPr>
        </p:nvSpPr>
        <p:spPr>
          <a:xfrm>
            <a:off x="10751004" y="6335309"/>
            <a:ext cx="1181114" cy="250337"/>
          </a:xfrm>
        </p:spPr>
        <p:txBody>
          <a:bodyPr/>
          <a:lstStyle/>
          <a:p>
            <a:fld id="{1E55829F-8847-4C2A-8DD0-690EAD78E53F}" type="datetime1">
              <a:rPr lang="en-US" smtClean="0"/>
              <a:t>3/9/2022</a:t>
            </a:fld>
            <a:endParaRPr lang="en-US"/>
          </a:p>
        </p:txBody>
      </p:sp>
      <p:sp>
        <p:nvSpPr>
          <p:cNvPr id="6" name="Footer Placeholder 5"/>
          <p:cNvSpPr>
            <a:spLocks noGrp="1"/>
          </p:cNvSpPr>
          <p:nvPr>
            <p:ph type="ftr" sz="quarter" idx="11"/>
          </p:nvPr>
        </p:nvSpPr>
        <p:spPr/>
        <p:txBody>
          <a:bodyPr/>
          <a:lstStyle/>
          <a:p>
            <a:r>
              <a:rPr lang="en-US"/>
              <a:t>PRESENTATION TITLE</a:t>
            </a:r>
          </a:p>
        </p:txBody>
      </p:sp>
      <p:sp>
        <p:nvSpPr>
          <p:cNvPr id="7" name="Slide Number Placeholder 6"/>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grpSp>
        <p:nvGrpSpPr>
          <p:cNvPr id="8" name="Group 7">
            <a:extLst>
              <a:ext uri="{FF2B5EF4-FFF2-40B4-BE49-F238E27FC236}">
                <a16:creationId xmlns:a16="http://schemas.microsoft.com/office/drawing/2014/main" id="{DD7F9787-DD3A-4646-BB48-620C816C001A}"/>
              </a:ext>
            </a:extLst>
          </p:cNvPr>
          <p:cNvGrpSpPr/>
          <p:nvPr userDrawn="1"/>
        </p:nvGrpSpPr>
        <p:grpSpPr>
          <a:xfrm>
            <a:off x="0" y="0"/>
            <a:ext cx="12192000" cy="397164"/>
            <a:chOff x="421830" y="1342659"/>
            <a:chExt cx="10018760" cy="290558"/>
          </a:xfrm>
        </p:grpSpPr>
        <p:sp>
          <p:nvSpPr>
            <p:cNvPr id="9" name="Rectangle 8">
              <a:extLst>
                <a:ext uri="{FF2B5EF4-FFF2-40B4-BE49-F238E27FC236}">
                  <a16:creationId xmlns:a16="http://schemas.microsoft.com/office/drawing/2014/main" id="{DEE774CE-34EE-2A47-A6A9-4B48522F6F9B}"/>
                </a:ext>
              </a:extLst>
            </p:cNvPr>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9E01E9A-F832-2C47-AF13-96DA2A545D41}"/>
                </a:ext>
              </a:extLst>
            </p:cNvPr>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F87FCA5-98BF-7C4F-A6A8-ABE67A0572DD}"/>
                </a:ext>
              </a:extLst>
            </p:cNvPr>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A2F3CFE-9373-F940-8224-EC432E30E4E7}"/>
                </a:ext>
              </a:extLst>
            </p:cNvPr>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A861B21-0880-4F42-9446-62738D693F11}"/>
                </a:ext>
              </a:extLst>
            </p:cNvPr>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87678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ontext or Quot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930071" y="1237675"/>
            <a:ext cx="4331855" cy="910202"/>
          </a:xfrm>
        </p:spPr>
        <p:txBody>
          <a:bodyPr anchor="b">
            <a:normAutofit/>
          </a:bodyPr>
          <a:lstStyle>
            <a:lvl1pPr algn="ctr">
              <a:defRPr sz="2800" cap="all" baseline="0"/>
            </a:lvl1pPr>
          </a:lstStyle>
          <a:p>
            <a:r>
              <a:rPr lang="en-US"/>
              <a:t>CONTEXT or THEME</a:t>
            </a:r>
          </a:p>
        </p:txBody>
      </p:sp>
      <p:sp>
        <p:nvSpPr>
          <p:cNvPr id="3" name="Date Placeholder 2"/>
          <p:cNvSpPr>
            <a:spLocks noGrp="1"/>
          </p:cNvSpPr>
          <p:nvPr>
            <p:ph type="dt" sz="half" idx="10"/>
          </p:nvPr>
        </p:nvSpPr>
        <p:spPr>
          <a:xfrm>
            <a:off x="10751004" y="6335309"/>
            <a:ext cx="1181114" cy="250337"/>
          </a:xfrm>
        </p:spPr>
        <p:txBody>
          <a:bodyPr/>
          <a:lstStyle/>
          <a:p>
            <a:fld id="{5FDFC970-B950-4395-A833-47227D4A68CA}" type="datetime1">
              <a:rPr lang="en-US" smtClean="0"/>
              <a:t>3/9/2022</a:t>
            </a:fld>
            <a:endParaRPr lang="en-US"/>
          </a:p>
        </p:txBody>
      </p:sp>
      <p:sp>
        <p:nvSpPr>
          <p:cNvPr id="4" name="Footer Placeholder 3"/>
          <p:cNvSpPr>
            <a:spLocks noGrp="1"/>
          </p:cNvSpPr>
          <p:nvPr>
            <p:ph type="ftr" sz="quarter" idx="11"/>
          </p:nvPr>
        </p:nvSpPr>
        <p:spPr/>
        <p:txBody>
          <a:bodyPr/>
          <a:lstStyle/>
          <a:p>
            <a:r>
              <a:rPr lang="en-US"/>
              <a:t>PRESENTATION TITLE</a:t>
            </a:r>
          </a:p>
        </p:txBody>
      </p:sp>
      <p:sp>
        <p:nvSpPr>
          <p:cNvPr id="5" name="Slide Number Placeholder 4"/>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cxnSp>
        <p:nvCxnSpPr>
          <p:cNvPr id="12" name="Straight Connector 11"/>
          <p:cNvCxnSpPr/>
          <p:nvPr userDrawn="1"/>
        </p:nvCxnSpPr>
        <p:spPr>
          <a:xfrm>
            <a:off x="3930073" y="2244437"/>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3930073" y="4668983"/>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14"/>
          <p:cNvSpPr>
            <a:spLocks noGrp="1"/>
          </p:cNvSpPr>
          <p:nvPr>
            <p:ph type="body" sz="quarter" idx="13"/>
          </p:nvPr>
        </p:nvSpPr>
        <p:spPr>
          <a:xfrm>
            <a:off x="660400" y="2420360"/>
            <a:ext cx="10871200" cy="2114550"/>
          </a:xfrm>
        </p:spPr>
        <p:txBody>
          <a:bodyPr anchor="ctr">
            <a:normAutofit/>
          </a:bodyPr>
          <a:lstStyle>
            <a:lvl1pPr marL="0" indent="0" algn="ctr">
              <a:lnSpc>
                <a:spcPct val="100000"/>
              </a:lnSpc>
              <a:buNone/>
              <a:defRPr sz="2800"/>
            </a:lvl1pPr>
            <a:lvl2pPr algn="ctr">
              <a:defRPr/>
            </a:lvl2pPr>
            <a:lvl3pPr algn="ctr">
              <a:defRPr/>
            </a:lvl3pPr>
            <a:lvl4pPr algn="ctr">
              <a:defRPr/>
            </a:lvl4pPr>
            <a:lvl5pPr algn="ctr">
              <a:defRPr/>
            </a:lvl5pPr>
          </a:lstStyle>
          <a:p>
            <a:pPr lvl="0"/>
            <a:r>
              <a:rPr lang="en-US"/>
              <a:t>Click to edit Master text styles</a:t>
            </a:r>
          </a:p>
        </p:txBody>
      </p:sp>
      <p:sp>
        <p:nvSpPr>
          <p:cNvPr id="17" name="Text Placeholder 16"/>
          <p:cNvSpPr>
            <a:spLocks noGrp="1"/>
          </p:cNvSpPr>
          <p:nvPr>
            <p:ph type="body" sz="quarter" idx="14"/>
          </p:nvPr>
        </p:nvSpPr>
        <p:spPr>
          <a:xfrm>
            <a:off x="3930072" y="4784725"/>
            <a:ext cx="4331855" cy="276225"/>
          </a:xfr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200" b="1" cap="all" baseline="0" dirty="0" smtClean="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r>
              <a:rPr lang="en-US"/>
              <a:t>Click to edit Master text styles</a:t>
            </a:r>
          </a:p>
        </p:txBody>
      </p:sp>
      <p:grpSp>
        <p:nvGrpSpPr>
          <p:cNvPr id="10" name="Group 9">
            <a:extLst>
              <a:ext uri="{FF2B5EF4-FFF2-40B4-BE49-F238E27FC236}">
                <a16:creationId xmlns:a16="http://schemas.microsoft.com/office/drawing/2014/main" id="{C31A6E2A-9139-B54F-B1FF-E0B2EAF2E0A2}"/>
              </a:ext>
            </a:extLst>
          </p:cNvPr>
          <p:cNvGrpSpPr/>
          <p:nvPr userDrawn="1"/>
        </p:nvGrpSpPr>
        <p:grpSpPr>
          <a:xfrm>
            <a:off x="0" y="0"/>
            <a:ext cx="12192000" cy="397164"/>
            <a:chOff x="421830" y="1342659"/>
            <a:chExt cx="10018760" cy="290558"/>
          </a:xfrm>
        </p:grpSpPr>
        <p:sp>
          <p:nvSpPr>
            <p:cNvPr id="11" name="Rectangle 10">
              <a:extLst>
                <a:ext uri="{FF2B5EF4-FFF2-40B4-BE49-F238E27FC236}">
                  <a16:creationId xmlns:a16="http://schemas.microsoft.com/office/drawing/2014/main" id="{EF94BC15-3F11-B846-AE64-D1C8A8E867F5}"/>
                </a:ext>
              </a:extLst>
            </p:cNvPr>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EB6EE1D-AED7-924E-8D18-B9F1399A910E}"/>
                </a:ext>
              </a:extLst>
            </p:cNvPr>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81E2A49-C1E0-024C-876B-A61D2B440E03}"/>
                </a:ext>
              </a:extLst>
            </p:cNvPr>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E64F300-FB37-FE41-9129-DD2824002FB5}"/>
                </a:ext>
              </a:extLst>
            </p:cNvPr>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FCAF651-5F7E-0248-8C8E-3A4B3D0F11BA}"/>
                </a:ext>
              </a:extLst>
            </p:cNvPr>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64198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Context or Quote with Photo">
    <p:bg>
      <p:bgPr>
        <a:solidFill>
          <a:schemeClr val="bg2"/>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5"/>
          </p:nvPr>
        </p:nvSpPr>
        <p:spPr>
          <a:xfrm>
            <a:off x="6350285" y="845819"/>
            <a:ext cx="5440648" cy="5407201"/>
          </a:xfrm>
        </p:spPr>
        <p:txBody>
          <a:bodyPr/>
          <a:lstStyle/>
          <a:p>
            <a:r>
              <a:rPr lang="en-US"/>
              <a:t>Click icon to add picture</a:t>
            </a:r>
          </a:p>
        </p:txBody>
      </p:sp>
      <p:sp>
        <p:nvSpPr>
          <p:cNvPr id="2" name="Title 1"/>
          <p:cNvSpPr>
            <a:spLocks noGrp="1"/>
          </p:cNvSpPr>
          <p:nvPr>
            <p:ph type="title" hasCustomPrompt="1"/>
          </p:nvPr>
        </p:nvSpPr>
        <p:spPr>
          <a:xfrm>
            <a:off x="854362" y="1237675"/>
            <a:ext cx="4331855" cy="910202"/>
          </a:xfrm>
        </p:spPr>
        <p:txBody>
          <a:bodyPr anchor="b">
            <a:normAutofit/>
          </a:bodyPr>
          <a:lstStyle>
            <a:lvl1pPr algn="ctr">
              <a:defRPr sz="2800" cap="all" baseline="0"/>
            </a:lvl1pPr>
          </a:lstStyle>
          <a:p>
            <a:r>
              <a:rPr lang="en-US"/>
              <a:t>CONTEXT or THEME</a:t>
            </a:r>
          </a:p>
        </p:txBody>
      </p:sp>
      <p:sp>
        <p:nvSpPr>
          <p:cNvPr id="3" name="Date Placeholder 2"/>
          <p:cNvSpPr>
            <a:spLocks noGrp="1"/>
          </p:cNvSpPr>
          <p:nvPr>
            <p:ph type="dt" sz="half" idx="10"/>
          </p:nvPr>
        </p:nvSpPr>
        <p:spPr>
          <a:xfrm>
            <a:off x="10751004" y="6335309"/>
            <a:ext cx="1181114" cy="250337"/>
          </a:xfrm>
        </p:spPr>
        <p:txBody>
          <a:bodyPr/>
          <a:lstStyle/>
          <a:p>
            <a:fld id="{5FDFC970-B950-4395-A833-47227D4A68CA}" type="datetime1">
              <a:rPr lang="en-US" smtClean="0"/>
              <a:t>3/9/2022</a:t>
            </a:fld>
            <a:endParaRPr lang="en-US"/>
          </a:p>
        </p:txBody>
      </p:sp>
      <p:sp>
        <p:nvSpPr>
          <p:cNvPr id="4" name="Footer Placeholder 3"/>
          <p:cNvSpPr>
            <a:spLocks noGrp="1"/>
          </p:cNvSpPr>
          <p:nvPr>
            <p:ph type="ftr" sz="quarter" idx="11"/>
          </p:nvPr>
        </p:nvSpPr>
        <p:spPr>
          <a:xfrm>
            <a:off x="259882" y="6335309"/>
            <a:ext cx="3887245" cy="250337"/>
          </a:xfrm>
        </p:spPr>
        <p:txBody>
          <a:bodyPr/>
          <a:lstStyle/>
          <a:p>
            <a:r>
              <a:rPr lang="en-US"/>
              <a:t>PRESENTATION TITLE</a:t>
            </a:r>
          </a:p>
        </p:txBody>
      </p:sp>
      <p:sp>
        <p:nvSpPr>
          <p:cNvPr id="5" name="Slide Number Placeholder 4"/>
          <p:cNvSpPr>
            <a:spLocks noGrp="1"/>
          </p:cNvSpPr>
          <p:nvPr>
            <p:ph type="sldNum" sz="quarter" idx="12"/>
          </p:nvPr>
        </p:nvSpPr>
        <p:spPr>
          <a:xfrm>
            <a:off x="5587999" y="6335309"/>
            <a:ext cx="1016000" cy="250337"/>
          </a:xfrm>
        </p:spPr>
        <p:txBody>
          <a:bodyPr/>
          <a:lstStyle/>
          <a:p>
            <a:r>
              <a:rPr lang="en-US"/>
              <a:t>PAGE  </a:t>
            </a:r>
            <a:fld id="{93005692-73BE-493E-93AB-ECD6027A7652}" type="slidenum">
              <a:rPr lang="en-US" smtClean="0"/>
              <a:pPr/>
              <a:t>‹#›</a:t>
            </a:fld>
            <a:endParaRPr lang="en-US"/>
          </a:p>
        </p:txBody>
      </p:sp>
      <p:sp>
        <p:nvSpPr>
          <p:cNvPr id="15" name="Text Placeholder 14"/>
          <p:cNvSpPr>
            <a:spLocks noGrp="1"/>
          </p:cNvSpPr>
          <p:nvPr>
            <p:ph type="body" sz="quarter" idx="13"/>
          </p:nvPr>
        </p:nvSpPr>
        <p:spPr>
          <a:xfrm>
            <a:off x="544943" y="2409026"/>
            <a:ext cx="4950694" cy="2114550"/>
          </a:xfrm>
        </p:spPr>
        <p:txBody>
          <a:bodyPr anchor="ctr">
            <a:normAutofit/>
          </a:bodyPr>
          <a:lstStyle>
            <a:lvl1pPr marL="0" indent="0" algn="ctr">
              <a:lnSpc>
                <a:spcPct val="100000"/>
              </a:lnSpc>
              <a:buNone/>
              <a:defRPr sz="2200"/>
            </a:lvl1pPr>
            <a:lvl2pPr algn="ctr">
              <a:defRPr/>
            </a:lvl2pPr>
            <a:lvl3pPr algn="ctr">
              <a:defRPr/>
            </a:lvl3pPr>
            <a:lvl4pPr algn="ctr">
              <a:defRPr/>
            </a:lvl4pPr>
            <a:lvl5pPr algn="ctr">
              <a:defRPr/>
            </a:lvl5pPr>
          </a:lstStyle>
          <a:p>
            <a:pPr lvl="0"/>
            <a:r>
              <a:rPr lang="en-US"/>
              <a:t>Click to edit Master text styles</a:t>
            </a:r>
          </a:p>
        </p:txBody>
      </p:sp>
      <p:sp>
        <p:nvSpPr>
          <p:cNvPr id="17" name="Text Placeholder 16"/>
          <p:cNvSpPr>
            <a:spLocks noGrp="1"/>
          </p:cNvSpPr>
          <p:nvPr>
            <p:ph type="body" sz="quarter" idx="14"/>
          </p:nvPr>
        </p:nvSpPr>
        <p:spPr>
          <a:xfrm>
            <a:off x="854362" y="4784725"/>
            <a:ext cx="4331855" cy="276225"/>
          </a:xfr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200" b="1" cap="all" baseline="0" dirty="0" smtClean="0">
                <a:solidFill>
                  <a:schemeClr val="tx1">
                    <a:lumMod val="65000"/>
                    <a:lumOff val="35000"/>
                  </a:schemeClr>
                </a:solidFill>
                <a:latin typeface="Verdana" panose="020B0604030504040204" pitchFamily="34" charset="0"/>
                <a:ea typeface="Verdana" panose="020B0604030504040204" pitchFamily="34" charset="0"/>
                <a:cs typeface="Verdana" panose="020B0604030504040204" pitchFamily="34" charset="0"/>
              </a:defRPr>
            </a:lvl1pPr>
          </a:lstStyle>
          <a:p>
            <a:pPr marL="0" lvl="0" algn="ctr"/>
            <a:r>
              <a:rPr lang="en-US"/>
              <a:t>Click to edit Master text styles</a:t>
            </a:r>
          </a:p>
        </p:txBody>
      </p:sp>
      <p:cxnSp>
        <p:nvCxnSpPr>
          <p:cNvPr id="10" name="Straight Connector 9"/>
          <p:cNvCxnSpPr/>
          <p:nvPr userDrawn="1"/>
        </p:nvCxnSpPr>
        <p:spPr>
          <a:xfrm>
            <a:off x="854363" y="2244437"/>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userDrawn="1"/>
        </p:nvCxnSpPr>
        <p:spPr>
          <a:xfrm>
            <a:off x="854363" y="4668983"/>
            <a:ext cx="4331855" cy="0"/>
          </a:xfrm>
          <a:prstGeom prst="line">
            <a:avLst/>
          </a:prstGeom>
          <a:ln w="15875" cap="rnd">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CFE96372-A208-F546-B7FD-C0747128C2DF}"/>
              </a:ext>
            </a:extLst>
          </p:cNvPr>
          <p:cNvGrpSpPr/>
          <p:nvPr userDrawn="1"/>
        </p:nvGrpSpPr>
        <p:grpSpPr>
          <a:xfrm>
            <a:off x="0" y="0"/>
            <a:ext cx="12192000" cy="397164"/>
            <a:chOff x="421830" y="1342659"/>
            <a:chExt cx="10018760" cy="290558"/>
          </a:xfrm>
        </p:grpSpPr>
        <p:sp>
          <p:nvSpPr>
            <p:cNvPr id="13" name="Rectangle 12">
              <a:extLst>
                <a:ext uri="{FF2B5EF4-FFF2-40B4-BE49-F238E27FC236}">
                  <a16:creationId xmlns:a16="http://schemas.microsoft.com/office/drawing/2014/main" id="{BA30D062-4D3C-FB49-BC12-289C4E63859A}"/>
                </a:ext>
              </a:extLst>
            </p:cNvPr>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E951BF5-3B10-4647-AE43-6C4FB2FD5AC6}"/>
                </a:ext>
              </a:extLst>
            </p:cNvPr>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E7D11F8-300C-DC45-9476-8111932FAB3B}"/>
                </a:ext>
              </a:extLst>
            </p:cNvPr>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5A48535B-B3BB-5C4C-B115-599D8CDF7D82}"/>
                </a:ext>
              </a:extLst>
            </p:cNvPr>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DEF38F5-382A-BF49-BD63-C36DDD7A004C}"/>
                </a:ext>
              </a:extLst>
            </p:cNvPr>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3317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Section Divider 1">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err="1"/>
              <a:t>Subheader</a:t>
            </a:r>
            <a:endParaRPr lang="en-US"/>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cap="all" baseline="0"/>
            </a:lvl1pPr>
          </a:lstStyle>
          <a:p>
            <a:r>
              <a:rPr lang="en-US"/>
              <a:t>SECTION DIVIDER</a:t>
            </a:r>
          </a:p>
        </p:txBody>
      </p:sp>
      <p:sp>
        <p:nvSpPr>
          <p:cNvPr id="3" name="Date Placeholder 2"/>
          <p:cNvSpPr>
            <a:spLocks noGrp="1"/>
          </p:cNvSpPr>
          <p:nvPr>
            <p:ph type="dt" sz="half" idx="10"/>
          </p:nvPr>
        </p:nvSpPr>
        <p:spPr>
          <a:xfrm>
            <a:off x="10751004" y="6335309"/>
            <a:ext cx="1181114" cy="250337"/>
          </a:xfrm>
        </p:spPr>
        <p:txBody>
          <a:bodyPr/>
          <a:lstStyle/>
          <a:p>
            <a:fld id="{5FDFC970-B950-4395-A833-47227D4A68CA}" type="datetime1">
              <a:rPr lang="en-US" smtClean="0"/>
              <a:t>3/9/2022</a:t>
            </a:fld>
            <a:endParaRPr lang="en-US"/>
          </a:p>
        </p:txBody>
      </p:sp>
      <p:sp>
        <p:nvSpPr>
          <p:cNvPr id="4" name="Footer Placeholder 3"/>
          <p:cNvSpPr>
            <a:spLocks noGrp="1"/>
          </p:cNvSpPr>
          <p:nvPr>
            <p:ph type="ftr" sz="quarter" idx="11"/>
          </p:nvPr>
        </p:nvSpPr>
        <p:spPr/>
        <p:txBody>
          <a:bodyPr/>
          <a:lstStyle/>
          <a:p>
            <a:r>
              <a:rPr lang="en-US"/>
              <a:t>PRESENTATION TITLE</a:t>
            </a:r>
          </a:p>
        </p:txBody>
      </p:sp>
      <p:sp>
        <p:nvSpPr>
          <p:cNvPr id="5" name="Slide Number Placeholder 4"/>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grpSp>
        <p:nvGrpSpPr>
          <p:cNvPr id="7" name="Group 6">
            <a:extLst>
              <a:ext uri="{FF2B5EF4-FFF2-40B4-BE49-F238E27FC236}">
                <a16:creationId xmlns:a16="http://schemas.microsoft.com/office/drawing/2014/main" id="{D72CD653-AD35-5141-A8C6-BF79EBE4AA02}"/>
              </a:ext>
            </a:extLst>
          </p:cNvPr>
          <p:cNvGrpSpPr/>
          <p:nvPr userDrawn="1"/>
        </p:nvGrpSpPr>
        <p:grpSpPr>
          <a:xfrm>
            <a:off x="0" y="0"/>
            <a:ext cx="12192000" cy="397164"/>
            <a:chOff x="421830" y="1342659"/>
            <a:chExt cx="10018760" cy="290558"/>
          </a:xfrm>
        </p:grpSpPr>
        <p:sp>
          <p:nvSpPr>
            <p:cNvPr id="8" name="Rectangle 7">
              <a:extLst>
                <a:ext uri="{FF2B5EF4-FFF2-40B4-BE49-F238E27FC236}">
                  <a16:creationId xmlns:a16="http://schemas.microsoft.com/office/drawing/2014/main" id="{808B38EE-3C4F-0B4A-9115-527C95121823}"/>
                </a:ext>
              </a:extLst>
            </p:cNvPr>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3646519-2BAF-9047-B121-BF7E7F710823}"/>
                </a:ext>
              </a:extLst>
            </p:cNvPr>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A4D2608-732A-4741-BC48-7812A87E4D8D}"/>
                </a:ext>
              </a:extLst>
            </p:cNvPr>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EF9B098-4EE4-474A-8979-CFAB574D8621}"/>
                </a:ext>
              </a:extLst>
            </p:cNvPr>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D87E91-D511-9145-BCBD-28DFC726F67E}"/>
                </a:ext>
              </a:extLst>
            </p:cNvPr>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67728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96DFF08F-DC6B-4601-B491-B0F83F6DD2DA}" type="datetimeFigureOut">
              <a:rPr lang="en-US" dirty="0"/>
              <a:pPr/>
              <a:t>3/9/2022</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1485126795"/>
      </p:ext>
    </p:extLst>
  </p:cSld>
  <p:clrMapOvr>
    <a:overrideClrMapping bg1="lt1" tx1="dk1" bg2="lt2" tx2="dk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Section Divider 2">
    <p:bg>
      <p:bgPr>
        <a:solidFill>
          <a:schemeClr val="accent1"/>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err="1"/>
              <a:t>Subheader</a:t>
            </a:r>
            <a:endParaRPr lang="en-US"/>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cap="all" baseline="0"/>
            </a:lvl1pPr>
          </a:lstStyle>
          <a:p>
            <a:r>
              <a:rPr lang="en-US"/>
              <a:t>SECTION DIVIDER</a:t>
            </a:r>
          </a:p>
        </p:txBody>
      </p:sp>
      <p:sp>
        <p:nvSpPr>
          <p:cNvPr id="3" name="Date Placeholder 2"/>
          <p:cNvSpPr>
            <a:spLocks noGrp="1"/>
          </p:cNvSpPr>
          <p:nvPr>
            <p:ph type="dt" sz="half" idx="10"/>
          </p:nvPr>
        </p:nvSpPr>
        <p:spPr>
          <a:xfrm>
            <a:off x="10751004" y="6335309"/>
            <a:ext cx="1181114" cy="250337"/>
          </a:xfrm>
        </p:spPr>
        <p:txBody>
          <a:bodyPr/>
          <a:lstStyle/>
          <a:p>
            <a:fld id="{5FDFC970-B950-4395-A833-47227D4A68CA}" type="datetime1">
              <a:rPr lang="en-US" smtClean="0"/>
              <a:t>3/9/2022</a:t>
            </a:fld>
            <a:endParaRPr lang="en-US"/>
          </a:p>
        </p:txBody>
      </p:sp>
      <p:sp>
        <p:nvSpPr>
          <p:cNvPr id="4" name="Footer Placeholder 3"/>
          <p:cNvSpPr>
            <a:spLocks noGrp="1"/>
          </p:cNvSpPr>
          <p:nvPr>
            <p:ph type="ftr" sz="quarter" idx="11"/>
          </p:nvPr>
        </p:nvSpPr>
        <p:spPr/>
        <p:txBody>
          <a:bodyPr/>
          <a:lstStyle/>
          <a:p>
            <a:r>
              <a:rPr lang="en-US"/>
              <a:t>PRESENTATION TITLE</a:t>
            </a:r>
          </a:p>
        </p:txBody>
      </p:sp>
      <p:sp>
        <p:nvSpPr>
          <p:cNvPr id="5" name="Slide Number Placeholder 4"/>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grpSp>
        <p:nvGrpSpPr>
          <p:cNvPr id="7" name="Group 6">
            <a:extLst>
              <a:ext uri="{FF2B5EF4-FFF2-40B4-BE49-F238E27FC236}">
                <a16:creationId xmlns:a16="http://schemas.microsoft.com/office/drawing/2014/main" id="{220DDFC3-6F0D-5E4C-8D30-C78126C00C6D}"/>
              </a:ext>
            </a:extLst>
          </p:cNvPr>
          <p:cNvGrpSpPr/>
          <p:nvPr userDrawn="1"/>
        </p:nvGrpSpPr>
        <p:grpSpPr>
          <a:xfrm>
            <a:off x="0" y="0"/>
            <a:ext cx="12192000" cy="397164"/>
            <a:chOff x="421830" y="1342659"/>
            <a:chExt cx="10018760" cy="290558"/>
          </a:xfrm>
        </p:grpSpPr>
        <p:sp>
          <p:nvSpPr>
            <p:cNvPr id="8" name="Rectangle 7">
              <a:extLst>
                <a:ext uri="{FF2B5EF4-FFF2-40B4-BE49-F238E27FC236}">
                  <a16:creationId xmlns:a16="http://schemas.microsoft.com/office/drawing/2014/main" id="{B6CF758B-0EB2-F34B-BE1F-5B7DBD0D91DF}"/>
                </a:ext>
              </a:extLst>
            </p:cNvPr>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22C1F90-E5C7-6D46-8B27-E98D1AD0BD1D}"/>
                </a:ext>
              </a:extLst>
            </p:cNvPr>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4A86E65-C9CD-3C43-9237-76ACBCE5AEA5}"/>
                </a:ext>
              </a:extLst>
            </p:cNvPr>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B0010F3-1A9C-9049-8C1B-2C5FACE57950}"/>
                </a:ext>
              </a:extLst>
            </p:cNvPr>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E0527D8-16AA-B94D-A437-8734019F07E3}"/>
                </a:ext>
              </a:extLst>
            </p:cNvPr>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66828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ection Divider 3">
    <p:bg>
      <p:bgPr>
        <a:solidFill>
          <a:schemeClr val="tx1"/>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1550988" y="3461559"/>
            <a:ext cx="9070975" cy="598488"/>
          </a:xfrm>
        </p:spPr>
        <p:txBody>
          <a:bodyPr>
            <a:normAutofit/>
          </a:bodyPr>
          <a:lstStyle>
            <a:lvl1pPr marL="0" indent="0" algn="ctr">
              <a:buNone/>
              <a:defRPr sz="320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err="1"/>
              <a:t>Subheader</a:t>
            </a:r>
            <a:endParaRPr lang="en-US"/>
          </a:p>
        </p:txBody>
      </p:sp>
      <p:sp>
        <p:nvSpPr>
          <p:cNvPr id="2" name="Title 1"/>
          <p:cNvSpPr>
            <a:spLocks noGrp="1"/>
          </p:cNvSpPr>
          <p:nvPr>
            <p:ph type="title" hasCustomPrompt="1"/>
          </p:nvPr>
        </p:nvSpPr>
        <p:spPr>
          <a:xfrm>
            <a:off x="287591" y="2382981"/>
            <a:ext cx="11569729" cy="1046019"/>
          </a:xfrm>
        </p:spPr>
        <p:txBody>
          <a:bodyPr anchor="b">
            <a:normAutofit/>
          </a:bodyPr>
          <a:lstStyle>
            <a:lvl1pPr algn="ctr">
              <a:defRPr sz="6000" cap="all" baseline="0">
                <a:solidFill>
                  <a:schemeClr val="bg1"/>
                </a:solidFill>
              </a:defRPr>
            </a:lvl1pPr>
          </a:lstStyle>
          <a:p>
            <a:r>
              <a:rPr lang="en-US"/>
              <a:t>SECTION DIVIDER</a:t>
            </a:r>
          </a:p>
        </p:txBody>
      </p:sp>
      <p:sp>
        <p:nvSpPr>
          <p:cNvPr id="3" name="Date Placeholder 2"/>
          <p:cNvSpPr>
            <a:spLocks noGrp="1"/>
          </p:cNvSpPr>
          <p:nvPr>
            <p:ph type="dt" sz="half" idx="10"/>
          </p:nvPr>
        </p:nvSpPr>
        <p:spPr>
          <a:xfrm>
            <a:off x="10751004" y="6335309"/>
            <a:ext cx="1181114" cy="250337"/>
          </a:xfrm>
        </p:spPr>
        <p:txBody>
          <a:bodyPr/>
          <a:lstStyle>
            <a:lvl1pPr>
              <a:defRPr>
                <a:solidFill>
                  <a:schemeClr val="bg1"/>
                </a:solidFill>
              </a:defRPr>
            </a:lvl1pPr>
          </a:lstStyle>
          <a:p>
            <a:fld id="{5FDFC970-B950-4395-A833-47227D4A68CA}" type="datetime1">
              <a:rPr lang="en-US" smtClean="0"/>
              <a:pPr/>
              <a:t>3/9/2022</a:t>
            </a:fld>
            <a:endParaRPr lang="en-US"/>
          </a:p>
        </p:txBody>
      </p:sp>
      <p:sp>
        <p:nvSpPr>
          <p:cNvPr id="4" name="Footer Placeholder 3"/>
          <p:cNvSpPr>
            <a:spLocks noGrp="1"/>
          </p:cNvSpPr>
          <p:nvPr>
            <p:ph type="ftr" sz="quarter" idx="11"/>
          </p:nvPr>
        </p:nvSpPr>
        <p:spPr/>
        <p:txBody>
          <a:bodyPr/>
          <a:lstStyle>
            <a:lvl1pPr>
              <a:defRPr>
                <a:solidFill>
                  <a:schemeClr val="bg1"/>
                </a:solidFill>
              </a:defRPr>
            </a:lvl1pPr>
          </a:lstStyle>
          <a:p>
            <a:r>
              <a:rPr lang="en-US"/>
              <a:t>PRESENTATION TITLE</a:t>
            </a:r>
          </a:p>
        </p:txBody>
      </p:sp>
      <p:sp>
        <p:nvSpPr>
          <p:cNvPr id="5" name="Slide Number Placeholder 4"/>
          <p:cNvSpPr>
            <a:spLocks noGrp="1"/>
          </p:cNvSpPr>
          <p:nvPr>
            <p:ph type="sldNum" sz="quarter" idx="12"/>
          </p:nvPr>
        </p:nvSpPr>
        <p:spPr/>
        <p:txBody>
          <a:bodyPr/>
          <a:lstStyle>
            <a:lvl1pPr>
              <a:defRPr>
                <a:solidFill>
                  <a:schemeClr val="bg1"/>
                </a:solidFill>
              </a:defRPr>
            </a:lvl1pPr>
          </a:lstStyle>
          <a:p>
            <a:r>
              <a:rPr lang="en-US"/>
              <a:t>PAGE  </a:t>
            </a:r>
            <a:fld id="{93005692-73BE-493E-93AB-ECD6027A7652}" type="slidenum">
              <a:rPr lang="en-US" smtClean="0"/>
              <a:pPr/>
              <a:t>‹#›</a:t>
            </a:fld>
            <a:endParaRPr lang="en-US"/>
          </a:p>
        </p:txBody>
      </p:sp>
      <p:grpSp>
        <p:nvGrpSpPr>
          <p:cNvPr id="7" name="Group 6">
            <a:extLst>
              <a:ext uri="{FF2B5EF4-FFF2-40B4-BE49-F238E27FC236}">
                <a16:creationId xmlns:a16="http://schemas.microsoft.com/office/drawing/2014/main" id="{8740DD73-AC1C-0641-8C33-791A62EF34B7}"/>
              </a:ext>
            </a:extLst>
          </p:cNvPr>
          <p:cNvGrpSpPr/>
          <p:nvPr userDrawn="1"/>
        </p:nvGrpSpPr>
        <p:grpSpPr>
          <a:xfrm>
            <a:off x="0" y="0"/>
            <a:ext cx="12192000" cy="397164"/>
            <a:chOff x="421830" y="1342659"/>
            <a:chExt cx="10018760" cy="290558"/>
          </a:xfrm>
        </p:grpSpPr>
        <p:sp>
          <p:nvSpPr>
            <p:cNvPr id="8" name="Rectangle 7">
              <a:extLst>
                <a:ext uri="{FF2B5EF4-FFF2-40B4-BE49-F238E27FC236}">
                  <a16:creationId xmlns:a16="http://schemas.microsoft.com/office/drawing/2014/main" id="{60B8DB0B-D7AD-E443-A9FA-6978FE21FA00}"/>
                </a:ext>
              </a:extLst>
            </p:cNvPr>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FFEB15A-A8CF-CA4A-BCB9-2DEEC6268E6B}"/>
                </a:ext>
              </a:extLst>
            </p:cNvPr>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02309BB-A9D7-E64D-8EF7-0E490151B952}"/>
                </a:ext>
              </a:extLst>
            </p:cNvPr>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CB22BAE-45F8-9D49-A3CD-17513F341915}"/>
                </a:ext>
              </a:extLst>
            </p:cNvPr>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4567BB1-0BFA-DE41-9739-5EC1F580B29E}"/>
                </a:ext>
              </a:extLst>
            </p:cNvPr>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3502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Closing Slide">
    <p:spTree>
      <p:nvGrpSpPr>
        <p:cNvPr id="1" name=""/>
        <p:cNvGrpSpPr/>
        <p:nvPr/>
      </p:nvGrpSpPr>
      <p:grpSpPr>
        <a:xfrm>
          <a:off x="0" y="0"/>
          <a:ext cx="0" cy="0"/>
          <a:chOff x="0" y="0"/>
          <a:chExt cx="0" cy="0"/>
        </a:xfrm>
      </p:grpSpPr>
      <p:pic>
        <p:nvPicPr>
          <p:cNvPr id="9" name="Picture 8" title="University of Waterlo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95865" y="1204402"/>
            <a:ext cx="6400271" cy="4157128"/>
          </a:xfrm>
          <a:prstGeom prst="rect">
            <a:avLst/>
          </a:prstGeom>
        </p:spPr>
      </p:pic>
      <p:sp>
        <p:nvSpPr>
          <p:cNvPr id="2" name="Title 1"/>
          <p:cNvSpPr>
            <a:spLocks noGrp="1"/>
          </p:cNvSpPr>
          <p:nvPr>
            <p:ph type="title" hasCustomPrompt="1"/>
          </p:nvPr>
        </p:nvSpPr>
        <p:spPr>
          <a:xfrm>
            <a:off x="657225" y="4581236"/>
            <a:ext cx="10877550" cy="1597891"/>
          </a:xfrm>
          <a:noFill/>
        </p:spPr>
        <p:txBody>
          <a:bodyPr wrap="square" rtlCol="0" anchor="ctr" anchorCtr="1">
            <a:noAutofit/>
          </a:bodyPr>
          <a:lstStyle>
            <a:lvl1pPr algn="ctr">
              <a:defRPr lang="en-US" sz="1800" b="0" i="0" cap="none" baseline="0">
                <a:solidFill>
                  <a:schemeClr val="tx1"/>
                </a:solidFill>
                <a:latin typeface="Verdana" charset="0"/>
                <a:ea typeface="Verdana" charset="0"/>
                <a:cs typeface="Verdana" charset="0"/>
              </a:defRPr>
            </a:lvl1pPr>
          </a:lstStyle>
          <a:p>
            <a:pPr marL="0" lvl="0" algn="ctr">
              <a:lnSpc>
                <a:spcPct val="75000"/>
              </a:lnSpc>
            </a:pPr>
            <a:r>
              <a:rPr lang="en-US"/>
              <a:t>Click to edit master closing slide</a:t>
            </a:r>
          </a:p>
        </p:txBody>
      </p:sp>
      <p:sp>
        <p:nvSpPr>
          <p:cNvPr id="6" name="Date Placeholder 5"/>
          <p:cNvSpPr>
            <a:spLocks noGrp="1"/>
          </p:cNvSpPr>
          <p:nvPr>
            <p:ph type="dt" sz="half" idx="10"/>
          </p:nvPr>
        </p:nvSpPr>
        <p:spPr>
          <a:xfrm>
            <a:off x="10751004" y="6335309"/>
            <a:ext cx="1181114" cy="250337"/>
          </a:xfrm>
        </p:spPr>
        <p:txBody>
          <a:bodyPr/>
          <a:lstStyle/>
          <a:p>
            <a:fld id="{75D660D7-90CE-4513-A3CE-C070B9421917}" type="datetime1">
              <a:rPr lang="en-US" smtClean="0"/>
              <a:t>3/9/2022</a:t>
            </a:fld>
            <a:endParaRPr lang="en-US"/>
          </a:p>
        </p:txBody>
      </p:sp>
      <p:sp>
        <p:nvSpPr>
          <p:cNvPr id="10" name="Footer Placeholder 9"/>
          <p:cNvSpPr>
            <a:spLocks noGrp="1"/>
          </p:cNvSpPr>
          <p:nvPr>
            <p:ph type="ftr" sz="quarter" idx="11"/>
          </p:nvPr>
        </p:nvSpPr>
        <p:spPr/>
        <p:txBody>
          <a:bodyPr/>
          <a:lstStyle/>
          <a:p>
            <a:r>
              <a:rPr lang="en-US"/>
              <a:t>PRESENTATION TITLE</a:t>
            </a:r>
          </a:p>
        </p:txBody>
      </p:sp>
      <p:sp>
        <p:nvSpPr>
          <p:cNvPr id="11" name="Slide Number Placeholder 10"/>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grpSp>
        <p:nvGrpSpPr>
          <p:cNvPr id="7" name="Group 6"/>
          <p:cNvGrpSpPr/>
          <p:nvPr userDrawn="1"/>
        </p:nvGrpSpPr>
        <p:grpSpPr>
          <a:xfrm>
            <a:off x="0" y="0"/>
            <a:ext cx="12192000" cy="397164"/>
            <a:chOff x="421830" y="1342659"/>
            <a:chExt cx="10018760" cy="290558"/>
          </a:xfrm>
        </p:grpSpPr>
        <p:sp>
          <p:nvSpPr>
            <p:cNvPr id="8" name="Rectangle 7"/>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69677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losing Slide_ALT">
    <p:bg>
      <p:bgPr>
        <a:solidFill>
          <a:schemeClr val="tx1"/>
        </a:solidFill>
        <a:effectLst/>
      </p:bgPr>
    </p:bg>
    <p:spTree>
      <p:nvGrpSpPr>
        <p:cNvPr id="1" name=""/>
        <p:cNvGrpSpPr/>
        <p:nvPr/>
      </p:nvGrpSpPr>
      <p:grpSpPr>
        <a:xfrm>
          <a:off x="0" y="0"/>
          <a:ext cx="0" cy="0"/>
          <a:chOff x="0" y="0"/>
          <a:chExt cx="0" cy="0"/>
        </a:xfrm>
      </p:grpSpPr>
      <p:pic>
        <p:nvPicPr>
          <p:cNvPr id="11" name="Picture 10" title="University of Waterloo"/>
          <p:cNvPicPr>
            <a:picLocks noChangeAspect="1"/>
          </p:cNvPicPr>
          <p:nvPr userDrawn="1"/>
        </p:nvPicPr>
        <p:blipFill rotWithShape="1">
          <a:blip r:embed="rId2">
            <a:extLst>
              <a:ext uri="{28A0092B-C50C-407E-A947-70E740481C1C}">
                <a14:useLocalDpi xmlns:a14="http://schemas.microsoft.com/office/drawing/2010/main" val="0"/>
              </a:ext>
            </a:extLst>
          </a:blip>
          <a:srcRect l="13985" t="13985" r="13985" b="13985"/>
          <a:stretch/>
        </p:blipFill>
        <p:spPr bwMode="gray">
          <a:xfrm>
            <a:off x="3781997" y="1779967"/>
            <a:ext cx="4628005" cy="3005998"/>
          </a:xfrm>
          <a:prstGeom prst="rect">
            <a:avLst/>
          </a:prstGeom>
          <a:effectLst/>
        </p:spPr>
      </p:pic>
      <p:sp>
        <p:nvSpPr>
          <p:cNvPr id="2" name="Title 1"/>
          <p:cNvSpPr>
            <a:spLocks noGrp="1"/>
          </p:cNvSpPr>
          <p:nvPr>
            <p:ph type="title" hasCustomPrompt="1"/>
          </p:nvPr>
        </p:nvSpPr>
        <p:spPr>
          <a:xfrm>
            <a:off x="733425" y="4682836"/>
            <a:ext cx="10725150" cy="1559782"/>
          </a:xfrm>
          <a:noFill/>
        </p:spPr>
        <p:txBody>
          <a:bodyPr wrap="square" rtlCol="0" anchor="ctr" anchorCtr="1">
            <a:noAutofit/>
          </a:bodyPr>
          <a:lstStyle>
            <a:lvl1pPr marL="0" algn="ctr">
              <a:lnSpc>
                <a:spcPct val="75000"/>
              </a:lnSpc>
              <a:defRPr lang="en-US" sz="1800" b="0" i="0" cap="none" baseline="0">
                <a:solidFill>
                  <a:schemeClr val="bg1">
                    <a:alpha val="81000"/>
                  </a:schemeClr>
                </a:solidFill>
                <a:latin typeface="Verdana" charset="0"/>
                <a:ea typeface="Verdana" charset="0"/>
                <a:cs typeface="Verdana" charset="0"/>
              </a:defRPr>
            </a:lvl1pPr>
          </a:lstStyle>
          <a:p>
            <a:pPr marL="0" lvl="0" algn="ctr">
              <a:lnSpc>
                <a:spcPct val="75000"/>
              </a:lnSpc>
            </a:pPr>
            <a:r>
              <a:rPr lang="en-US"/>
              <a:t>Click to edit master closing slide</a:t>
            </a:r>
          </a:p>
        </p:txBody>
      </p:sp>
      <p:sp>
        <p:nvSpPr>
          <p:cNvPr id="6" name="Date Placeholder 5"/>
          <p:cNvSpPr>
            <a:spLocks noGrp="1"/>
          </p:cNvSpPr>
          <p:nvPr>
            <p:ph type="dt" sz="half" idx="10"/>
          </p:nvPr>
        </p:nvSpPr>
        <p:spPr>
          <a:xfrm>
            <a:off x="10751004" y="6335309"/>
            <a:ext cx="1181114" cy="250337"/>
          </a:xfrm>
        </p:spPr>
        <p:txBody>
          <a:bodyPr/>
          <a:lstStyle>
            <a:lvl1pPr>
              <a:defRPr>
                <a:solidFill>
                  <a:schemeClr val="bg1"/>
                </a:solidFill>
              </a:defRPr>
            </a:lvl1pPr>
          </a:lstStyle>
          <a:p>
            <a:fld id="{0A368D4B-3D0A-49AB-8EA2-2DC8CB4594DB}" type="datetime1">
              <a:rPr lang="en-US" smtClean="0"/>
              <a:pPr/>
              <a:t>3/9/2022</a:t>
            </a:fld>
            <a:endParaRPr lang="en-US"/>
          </a:p>
        </p:txBody>
      </p:sp>
      <p:sp>
        <p:nvSpPr>
          <p:cNvPr id="7" name="Footer Placeholder 6"/>
          <p:cNvSpPr>
            <a:spLocks noGrp="1"/>
          </p:cNvSpPr>
          <p:nvPr>
            <p:ph type="ftr" sz="quarter" idx="11"/>
          </p:nvPr>
        </p:nvSpPr>
        <p:spPr/>
        <p:txBody>
          <a:bodyPr/>
          <a:lstStyle>
            <a:lvl1pPr>
              <a:defRPr>
                <a:solidFill>
                  <a:schemeClr val="bg1"/>
                </a:solidFill>
              </a:defRPr>
            </a:lvl1pPr>
          </a:lstStyle>
          <a:p>
            <a:r>
              <a:rPr lang="en-US"/>
              <a:t>PRESENTATION TITLE</a:t>
            </a:r>
            <a:endParaRPr lang="en-US">
              <a:solidFill>
                <a:schemeClr val="bg1"/>
              </a:solidFill>
            </a:endParaRPr>
          </a:p>
        </p:txBody>
      </p:sp>
      <p:sp>
        <p:nvSpPr>
          <p:cNvPr id="8" name="Slide Number Placeholder 7"/>
          <p:cNvSpPr>
            <a:spLocks noGrp="1"/>
          </p:cNvSpPr>
          <p:nvPr>
            <p:ph type="sldNum" sz="quarter" idx="12"/>
          </p:nvPr>
        </p:nvSpPr>
        <p:spPr/>
        <p:txBody>
          <a:bodyPr/>
          <a:lstStyle>
            <a:lvl1pPr>
              <a:defRPr>
                <a:solidFill>
                  <a:schemeClr val="bg1"/>
                </a:solidFill>
              </a:defRPr>
            </a:lvl1pPr>
          </a:lstStyle>
          <a:p>
            <a:r>
              <a:rPr lang="en-US"/>
              <a:t>PAGE  </a:t>
            </a:r>
            <a:fld id="{93005692-73BE-493E-93AB-ECD6027A7652}" type="slidenum">
              <a:rPr lang="en-US" smtClean="0"/>
              <a:pPr/>
              <a:t>‹#›</a:t>
            </a:fld>
            <a:endParaRPr lang="en-US"/>
          </a:p>
        </p:txBody>
      </p:sp>
      <p:grpSp>
        <p:nvGrpSpPr>
          <p:cNvPr id="13" name="Group 12">
            <a:extLst>
              <a:ext uri="{FF2B5EF4-FFF2-40B4-BE49-F238E27FC236}">
                <a16:creationId xmlns:a16="http://schemas.microsoft.com/office/drawing/2014/main" id="{A3F1FAFC-408D-0840-BF87-C10DEF00AE57}"/>
              </a:ext>
            </a:extLst>
          </p:cNvPr>
          <p:cNvGrpSpPr/>
          <p:nvPr userDrawn="1"/>
        </p:nvGrpSpPr>
        <p:grpSpPr>
          <a:xfrm>
            <a:off x="0" y="0"/>
            <a:ext cx="12192000" cy="397164"/>
            <a:chOff x="421830" y="1342659"/>
            <a:chExt cx="10018760" cy="290558"/>
          </a:xfrm>
        </p:grpSpPr>
        <p:sp>
          <p:nvSpPr>
            <p:cNvPr id="14" name="Rectangle 13">
              <a:extLst>
                <a:ext uri="{FF2B5EF4-FFF2-40B4-BE49-F238E27FC236}">
                  <a16:creationId xmlns:a16="http://schemas.microsoft.com/office/drawing/2014/main" id="{B31609E3-BEF5-DF4C-8E07-DA3B468D1EFE}"/>
                </a:ext>
              </a:extLst>
            </p:cNvPr>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36397E2-7B07-A34D-BAD4-108B31B92077}"/>
                </a:ext>
              </a:extLst>
            </p:cNvPr>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9086606-36A8-EA42-A473-1353FDBE6400}"/>
                </a:ext>
              </a:extLst>
            </p:cNvPr>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2ED482C-BC79-A14A-91C5-BEDF9D7DDF40}"/>
                </a:ext>
              </a:extLst>
            </p:cNvPr>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7FBB297-7D6E-4447-9C11-F3CE63C4A406}"/>
                </a:ext>
              </a:extLst>
            </p:cNvPr>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22082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Closing Slide_Y+W">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28F653FE-3A86-E844-A53F-0361E59D706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153660" y="4585014"/>
            <a:ext cx="1884680" cy="533400"/>
          </a:xfrm>
          <a:prstGeom prst="rect">
            <a:avLst/>
          </a:prstGeom>
        </p:spPr>
      </p:pic>
      <p:pic>
        <p:nvPicPr>
          <p:cNvPr id="24" name="Picture 23">
            <a:extLst>
              <a:ext uri="{FF2B5EF4-FFF2-40B4-BE49-F238E27FC236}">
                <a16:creationId xmlns:a16="http://schemas.microsoft.com/office/drawing/2014/main" id="{48ADE716-1136-A547-A8CE-EAC2B309AABC}"/>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4168648" y="5270227"/>
            <a:ext cx="3854704" cy="252476"/>
          </a:xfrm>
          <a:prstGeom prst="rect">
            <a:avLst/>
          </a:prstGeom>
        </p:spPr>
      </p:pic>
      <p:sp>
        <p:nvSpPr>
          <p:cNvPr id="6" name="Date Placeholder 5"/>
          <p:cNvSpPr>
            <a:spLocks noGrp="1"/>
          </p:cNvSpPr>
          <p:nvPr>
            <p:ph type="dt" sz="half" idx="10"/>
          </p:nvPr>
        </p:nvSpPr>
        <p:spPr>
          <a:xfrm>
            <a:off x="10751004" y="6335309"/>
            <a:ext cx="1181114" cy="250337"/>
          </a:xfrm>
        </p:spPr>
        <p:txBody>
          <a:bodyPr/>
          <a:lstStyle/>
          <a:p>
            <a:fld id="{75D660D7-90CE-4513-A3CE-C070B9421917}" type="datetime1">
              <a:rPr lang="en-US" smtClean="0"/>
              <a:t>3/9/2022</a:t>
            </a:fld>
            <a:endParaRPr lang="en-US"/>
          </a:p>
        </p:txBody>
      </p:sp>
      <p:sp>
        <p:nvSpPr>
          <p:cNvPr id="10" name="Footer Placeholder 9"/>
          <p:cNvSpPr>
            <a:spLocks noGrp="1"/>
          </p:cNvSpPr>
          <p:nvPr>
            <p:ph type="ftr" sz="quarter" idx="11"/>
          </p:nvPr>
        </p:nvSpPr>
        <p:spPr/>
        <p:txBody>
          <a:bodyPr/>
          <a:lstStyle/>
          <a:p>
            <a:r>
              <a:rPr lang="en-US"/>
              <a:t>PRESENTATION TITLE</a:t>
            </a:r>
          </a:p>
        </p:txBody>
      </p:sp>
      <p:sp>
        <p:nvSpPr>
          <p:cNvPr id="11" name="Slide Number Placeholder 10"/>
          <p:cNvSpPr>
            <a:spLocks noGrp="1"/>
          </p:cNvSpPr>
          <p:nvPr>
            <p:ph type="sldNum" sz="quarter" idx="12"/>
          </p:nvPr>
        </p:nvSpPr>
        <p:spPr/>
        <p:txBody>
          <a:bodyPr/>
          <a:lstStyle/>
          <a:p>
            <a:r>
              <a:rPr lang="en-US"/>
              <a:t>PAGE  </a:t>
            </a:r>
            <a:fld id="{93005692-73BE-493E-93AB-ECD6027A7652}" type="slidenum">
              <a:rPr lang="en-US" smtClean="0"/>
              <a:pPr/>
              <a:t>‹#›</a:t>
            </a:fld>
            <a:endParaRPr lang="en-US"/>
          </a:p>
        </p:txBody>
      </p:sp>
      <p:grpSp>
        <p:nvGrpSpPr>
          <p:cNvPr id="7" name="Group 6"/>
          <p:cNvGrpSpPr/>
          <p:nvPr userDrawn="1"/>
        </p:nvGrpSpPr>
        <p:grpSpPr>
          <a:xfrm>
            <a:off x="0" y="0"/>
            <a:ext cx="12192000" cy="397164"/>
            <a:chOff x="421830" y="1342659"/>
            <a:chExt cx="10018760" cy="290558"/>
          </a:xfrm>
        </p:grpSpPr>
        <p:sp>
          <p:nvSpPr>
            <p:cNvPr id="8" name="Rectangle 7"/>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8" name="Picture 27" title="University of Waterloo">
            <a:extLst>
              <a:ext uri="{FF2B5EF4-FFF2-40B4-BE49-F238E27FC236}">
                <a16:creationId xmlns:a16="http://schemas.microsoft.com/office/drawing/2014/main" id="{3A3088FF-BF54-E04E-8115-1F3BD77ADC9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216731" y="883196"/>
            <a:ext cx="5758536" cy="3736193"/>
          </a:xfrm>
          <a:prstGeom prst="rect">
            <a:avLst/>
          </a:prstGeom>
        </p:spPr>
      </p:pic>
    </p:spTree>
    <p:extLst>
      <p:ext uri="{BB962C8B-B14F-4D97-AF65-F5344CB8AC3E}">
        <p14:creationId xmlns:p14="http://schemas.microsoft.com/office/powerpoint/2010/main" val="508955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1_Closing Slide_Y+W_ALT">
    <p:bg>
      <p:bgPr>
        <a:solidFill>
          <a:schemeClr val="tx1"/>
        </a:solidFill>
        <a:effectLst/>
      </p:bgPr>
    </p:bg>
    <p:spTree>
      <p:nvGrpSpPr>
        <p:cNvPr id="1" name=""/>
        <p:cNvGrpSpPr/>
        <p:nvPr/>
      </p:nvGrpSpPr>
      <p:grpSpPr>
        <a:xfrm>
          <a:off x="0" y="0"/>
          <a:ext cx="0" cy="0"/>
          <a:chOff x="0" y="0"/>
          <a:chExt cx="0" cy="0"/>
        </a:xfrm>
      </p:grpSpPr>
      <p:sp>
        <p:nvSpPr>
          <p:cNvPr id="6" name="Date Placeholder 5"/>
          <p:cNvSpPr>
            <a:spLocks noGrp="1"/>
          </p:cNvSpPr>
          <p:nvPr>
            <p:ph type="dt" sz="half" idx="10"/>
          </p:nvPr>
        </p:nvSpPr>
        <p:spPr>
          <a:xfrm>
            <a:off x="10751004" y="6335309"/>
            <a:ext cx="1181114" cy="250337"/>
          </a:xfrm>
        </p:spPr>
        <p:txBody>
          <a:bodyPr/>
          <a:lstStyle>
            <a:lvl1pPr>
              <a:defRPr>
                <a:solidFill>
                  <a:schemeClr val="bg1"/>
                </a:solidFill>
              </a:defRPr>
            </a:lvl1pPr>
          </a:lstStyle>
          <a:p>
            <a:fld id="{0A368D4B-3D0A-49AB-8EA2-2DC8CB4594DB}" type="datetime1">
              <a:rPr lang="en-US" smtClean="0"/>
              <a:pPr/>
              <a:t>3/9/2022</a:t>
            </a:fld>
            <a:endParaRPr lang="en-US"/>
          </a:p>
        </p:txBody>
      </p:sp>
      <p:sp>
        <p:nvSpPr>
          <p:cNvPr id="7" name="Footer Placeholder 6"/>
          <p:cNvSpPr>
            <a:spLocks noGrp="1"/>
          </p:cNvSpPr>
          <p:nvPr>
            <p:ph type="ftr" sz="quarter" idx="11"/>
          </p:nvPr>
        </p:nvSpPr>
        <p:spPr/>
        <p:txBody>
          <a:bodyPr/>
          <a:lstStyle>
            <a:lvl1pPr>
              <a:defRPr>
                <a:solidFill>
                  <a:schemeClr val="bg1"/>
                </a:solidFill>
              </a:defRPr>
            </a:lvl1pPr>
          </a:lstStyle>
          <a:p>
            <a:r>
              <a:rPr lang="en-US"/>
              <a:t>PRESENTATION TITLE</a:t>
            </a:r>
            <a:endParaRPr lang="en-US">
              <a:solidFill>
                <a:schemeClr val="bg1"/>
              </a:solidFill>
            </a:endParaRPr>
          </a:p>
        </p:txBody>
      </p:sp>
      <p:sp>
        <p:nvSpPr>
          <p:cNvPr id="8" name="Slide Number Placeholder 7"/>
          <p:cNvSpPr>
            <a:spLocks noGrp="1"/>
          </p:cNvSpPr>
          <p:nvPr>
            <p:ph type="sldNum" sz="quarter" idx="12"/>
          </p:nvPr>
        </p:nvSpPr>
        <p:spPr/>
        <p:txBody>
          <a:bodyPr/>
          <a:lstStyle>
            <a:lvl1pPr>
              <a:defRPr>
                <a:solidFill>
                  <a:schemeClr val="bg1"/>
                </a:solidFill>
              </a:defRPr>
            </a:lvl1pPr>
          </a:lstStyle>
          <a:p>
            <a:r>
              <a:rPr lang="en-US"/>
              <a:t>PAGE  </a:t>
            </a:r>
            <a:fld id="{93005692-73BE-493E-93AB-ECD6027A7652}" type="slidenum">
              <a:rPr lang="en-US" smtClean="0"/>
              <a:pPr/>
              <a:t>‹#›</a:t>
            </a:fld>
            <a:endParaRPr lang="en-US"/>
          </a:p>
        </p:txBody>
      </p:sp>
      <p:grpSp>
        <p:nvGrpSpPr>
          <p:cNvPr id="13" name="Group 12">
            <a:extLst>
              <a:ext uri="{FF2B5EF4-FFF2-40B4-BE49-F238E27FC236}">
                <a16:creationId xmlns:a16="http://schemas.microsoft.com/office/drawing/2014/main" id="{A3F1FAFC-408D-0840-BF87-C10DEF00AE57}"/>
              </a:ext>
            </a:extLst>
          </p:cNvPr>
          <p:cNvGrpSpPr/>
          <p:nvPr userDrawn="1"/>
        </p:nvGrpSpPr>
        <p:grpSpPr>
          <a:xfrm>
            <a:off x="0" y="0"/>
            <a:ext cx="12192000" cy="397164"/>
            <a:chOff x="421830" y="1342659"/>
            <a:chExt cx="10018760" cy="290558"/>
          </a:xfrm>
        </p:grpSpPr>
        <p:sp>
          <p:nvSpPr>
            <p:cNvPr id="14" name="Rectangle 13">
              <a:extLst>
                <a:ext uri="{FF2B5EF4-FFF2-40B4-BE49-F238E27FC236}">
                  <a16:creationId xmlns:a16="http://schemas.microsoft.com/office/drawing/2014/main" id="{B31609E3-BEF5-DF4C-8E07-DA3B468D1EFE}"/>
                </a:ext>
              </a:extLst>
            </p:cNvPr>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36397E2-7B07-A34D-BAD4-108B31B92077}"/>
                </a:ext>
              </a:extLst>
            </p:cNvPr>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9086606-36A8-EA42-A473-1353FDBE6400}"/>
                </a:ext>
              </a:extLst>
            </p:cNvPr>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2ED482C-BC79-A14A-91C5-BEDF9D7DDF40}"/>
                </a:ext>
              </a:extLst>
            </p:cNvPr>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7FBB297-7D6E-4447-9C11-F3CE63C4A406}"/>
                </a:ext>
              </a:extLst>
            </p:cNvPr>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1" name="Picture 20">
            <a:extLst>
              <a:ext uri="{FF2B5EF4-FFF2-40B4-BE49-F238E27FC236}">
                <a16:creationId xmlns:a16="http://schemas.microsoft.com/office/drawing/2014/main" id="{61B2F895-74F6-5245-9741-0020E25D8AB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3660" y="4592032"/>
            <a:ext cx="1884680" cy="533400"/>
          </a:xfrm>
          <a:prstGeom prst="rect">
            <a:avLst/>
          </a:prstGeom>
        </p:spPr>
      </p:pic>
      <p:pic>
        <p:nvPicPr>
          <p:cNvPr id="22" name="Picture 21">
            <a:extLst>
              <a:ext uri="{FF2B5EF4-FFF2-40B4-BE49-F238E27FC236}">
                <a16:creationId xmlns:a16="http://schemas.microsoft.com/office/drawing/2014/main" id="{1D46E8A0-B6BB-1D40-8410-044E5B20399A}"/>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4168648" y="5277245"/>
            <a:ext cx="3854704" cy="252476"/>
          </a:xfrm>
          <a:prstGeom prst="rect">
            <a:avLst/>
          </a:prstGeom>
        </p:spPr>
      </p:pic>
      <p:sp>
        <p:nvSpPr>
          <p:cNvPr id="3" name="TextBox 2">
            <a:extLst>
              <a:ext uri="{FF2B5EF4-FFF2-40B4-BE49-F238E27FC236}">
                <a16:creationId xmlns:a16="http://schemas.microsoft.com/office/drawing/2014/main" id="{D4747904-A0FC-F14A-9236-E3A1ADBB8DEF}"/>
              </a:ext>
            </a:extLst>
          </p:cNvPr>
          <p:cNvSpPr txBox="1"/>
          <p:nvPr userDrawn="1"/>
        </p:nvSpPr>
        <p:spPr>
          <a:xfrm>
            <a:off x="4851400" y="7247467"/>
            <a:ext cx="184731" cy="369332"/>
          </a:xfrm>
          <a:prstGeom prst="rect">
            <a:avLst/>
          </a:prstGeom>
          <a:noFill/>
        </p:spPr>
        <p:txBody>
          <a:bodyPr wrap="none" rtlCol="0">
            <a:spAutoFit/>
          </a:bodyPr>
          <a:lstStyle/>
          <a:p>
            <a:endParaRPr lang="en-US"/>
          </a:p>
        </p:txBody>
      </p:sp>
      <p:pic>
        <p:nvPicPr>
          <p:cNvPr id="24" name="Picture 23" title="University of Waterloo">
            <a:extLst>
              <a:ext uri="{FF2B5EF4-FFF2-40B4-BE49-F238E27FC236}">
                <a16:creationId xmlns:a16="http://schemas.microsoft.com/office/drawing/2014/main" id="{20257D9E-F7C4-F945-A5BF-B227315677BB}"/>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13985" t="13985" r="13985" b="13985"/>
          <a:stretch/>
        </p:blipFill>
        <p:spPr bwMode="gray">
          <a:xfrm>
            <a:off x="4015977" y="1407095"/>
            <a:ext cx="4160045" cy="2702047"/>
          </a:xfrm>
          <a:prstGeom prst="rect">
            <a:avLst/>
          </a:prstGeom>
          <a:effectLst/>
        </p:spPr>
      </p:pic>
    </p:spTree>
    <p:extLst>
      <p:ext uri="{BB962C8B-B14F-4D97-AF65-F5344CB8AC3E}">
        <p14:creationId xmlns:p14="http://schemas.microsoft.com/office/powerpoint/2010/main" val="2914255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6DFF08F-DC6B-4601-B491-B0F83F6DD2DA}" type="datetimeFigureOut">
              <a:rPr lang="en-US" dirty="0"/>
              <a:t>3/9/2022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548197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6DFF08F-DC6B-4601-B491-B0F83F6DD2DA}" type="datetimeFigureOut">
              <a:rPr lang="en-US" dirty="0"/>
              <a:t>3/9/2022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117354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96DFF08F-DC6B-4601-B491-B0F83F6DD2DA}" type="datetimeFigureOut">
              <a:rPr lang="en-US" dirty="0"/>
              <a:t>3/9/2022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341905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dirty="0"/>
              <a:t>3/9/2022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53692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3/9/2022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035578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3/9/2022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184779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21" Type="http://schemas.openxmlformats.org/officeDocument/2006/relationships/slideLayout" Target="../slideLayouts/slideLayout34.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24" Type="http://schemas.openxmlformats.org/officeDocument/2006/relationships/image" Target="../media/image2.png"/><Relationship Id="rId5" Type="http://schemas.openxmlformats.org/officeDocument/2006/relationships/slideLayout" Target="../slideLayouts/slideLayout18.xml"/><Relationship Id="rId15" Type="http://schemas.openxmlformats.org/officeDocument/2006/relationships/slideLayout" Target="../slideLayouts/slideLayout28.xml"/><Relationship Id="rId23" Type="http://schemas.openxmlformats.org/officeDocument/2006/relationships/theme" Target="../theme/theme2.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 Id="rId22"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96DFF08F-DC6B-4601-B491-B0F83F6DD2DA}" type="datetimeFigureOut">
              <a:rPr lang="en-US" dirty="0"/>
              <a:pPr/>
              <a:t>3/9/2022</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4285759958"/>
      </p:ext>
    </p:extLst>
  </p:cSld>
  <p:clrMap bg1="dk1" tx1="lt1" bg2="dk2" tx2="lt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 id="2147483741" r:id="rId13"/>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4"/>
          <a:stretch>
            <a:fillRect/>
          </a:stretch>
        </p:blipFill>
        <p:spPr>
          <a:xfrm>
            <a:off x="9790545" y="6147742"/>
            <a:ext cx="2060466" cy="527423"/>
          </a:xfrm>
          <a:prstGeom prst="rect">
            <a:avLst/>
          </a:prstGeom>
        </p:spPr>
      </p:pic>
      <p:sp>
        <p:nvSpPr>
          <p:cNvPr id="2" name="Title Placeholder 1"/>
          <p:cNvSpPr>
            <a:spLocks noGrp="1"/>
          </p:cNvSpPr>
          <p:nvPr>
            <p:ph type="title"/>
          </p:nvPr>
        </p:nvSpPr>
        <p:spPr>
          <a:xfrm>
            <a:off x="259883" y="434108"/>
            <a:ext cx="11569729" cy="89592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59882" y="1413163"/>
            <a:ext cx="11569729" cy="45951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38014" y="6335309"/>
            <a:ext cx="1181114" cy="250337"/>
          </a:xfrm>
          <a:prstGeom prst="rect">
            <a:avLst/>
          </a:prstGeom>
        </p:spPr>
        <p:txBody>
          <a:bodyPr vert="horz" lIns="91440" tIns="45720" rIns="91440" bIns="45720" rtlCol="0" anchor="ctr"/>
          <a:lstStyle>
            <a:lvl1pPr algn="ctr">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5FDFC970-B950-4395-A833-47227D4A68CA}" type="datetime1">
              <a:rPr lang="en-US" smtClean="0"/>
              <a:t>3/9/2022</a:t>
            </a:fld>
            <a:endParaRPr lang="en-US"/>
          </a:p>
        </p:txBody>
      </p:sp>
      <p:sp>
        <p:nvSpPr>
          <p:cNvPr id="5" name="Footer Placeholder 4"/>
          <p:cNvSpPr>
            <a:spLocks noGrp="1"/>
          </p:cNvSpPr>
          <p:nvPr>
            <p:ph type="ftr" sz="quarter" idx="3"/>
          </p:nvPr>
        </p:nvSpPr>
        <p:spPr>
          <a:xfrm>
            <a:off x="259882" y="6335309"/>
            <a:ext cx="5226517" cy="250337"/>
          </a:xfrm>
          <a:prstGeom prst="rect">
            <a:avLst/>
          </a:prstGeom>
        </p:spPr>
        <p:txBody>
          <a:bodyPr vert="horz" lIns="91440" tIns="45720" rIns="91440" bIns="45720" rtlCol="0" anchor="ctr"/>
          <a:lstStyle>
            <a:lvl1pPr algn="l">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a:t>PRESENTATION TITLE</a:t>
            </a:r>
          </a:p>
        </p:txBody>
      </p:sp>
      <p:sp>
        <p:nvSpPr>
          <p:cNvPr id="6" name="Slide Number Placeholder 5"/>
          <p:cNvSpPr>
            <a:spLocks noGrp="1"/>
          </p:cNvSpPr>
          <p:nvPr>
            <p:ph type="sldNum" sz="quarter" idx="4"/>
          </p:nvPr>
        </p:nvSpPr>
        <p:spPr>
          <a:xfrm>
            <a:off x="5588000" y="6335309"/>
            <a:ext cx="1016000" cy="250337"/>
          </a:xfrm>
          <a:prstGeom prst="rect">
            <a:avLst/>
          </a:prstGeom>
        </p:spPr>
        <p:txBody>
          <a:bodyPr vert="horz" lIns="91440" tIns="45720" rIns="91440" bIns="45720" rtlCol="0" anchor="ctr"/>
          <a:lstStyle>
            <a:lvl1pPr algn="ctr">
              <a:defRPr sz="100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a:t>PAGE  </a:t>
            </a:r>
            <a:fld id="{93005692-73BE-493E-93AB-ECD6027A7652}" type="slidenum">
              <a:rPr lang="en-US" smtClean="0"/>
              <a:pPr/>
              <a:t>‹#›</a:t>
            </a:fld>
            <a:endParaRPr lang="en-US"/>
          </a:p>
        </p:txBody>
      </p:sp>
      <p:grpSp>
        <p:nvGrpSpPr>
          <p:cNvPr id="15" name="Group 14"/>
          <p:cNvGrpSpPr/>
          <p:nvPr userDrawn="1"/>
        </p:nvGrpSpPr>
        <p:grpSpPr>
          <a:xfrm>
            <a:off x="0" y="0"/>
            <a:ext cx="12192000" cy="397164"/>
            <a:chOff x="421830" y="1342659"/>
            <a:chExt cx="10018760" cy="290558"/>
          </a:xfrm>
        </p:grpSpPr>
        <p:sp>
          <p:nvSpPr>
            <p:cNvPr id="16" name="Rectangle 15"/>
            <p:cNvSpPr/>
            <p:nvPr userDrawn="1"/>
          </p:nvSpPr>
          <p:spPr>
            <a:xfrm>
              <a:off x="421831" y="1487938"/>
              <a:ext cx="2532791" cy="145279"/>
            </a:xfrm>
            <a:prstGeom prst="rect">
              <a:avLst/>
            </a:prstGeom>
            <a:solidFill>
              <a:srgbClr val="FFFF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2928836" y="1487938"/>
              <a:ext cx="2503918" cy="145279"/>
            </a:xfrm>
            <a:prstGeom prst="rect">
              <a:avLst/>
            </a:prstGeom>
            <a:solidFill>
              <a:srgbClr val="FFEA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5432754" y="1487938"/>
              <a:ext cx="2503918" cy="145279"/>
            </a:xfrm>
            <a:prstGeom prst="rect">
              <a:avLst/>
            </a:prstGeom>
            <a:solidFill>
              <a:srgbClr val="FFD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7936672" y="1487938"/>
              <a:ext cx="2503918" cy="145279"/>
            </a:xfrm>
            <a:prstGeom prst="rect">
              <a:avLst/>
            </a:prstGeom>
            <a:solidFill>
              <a:srgbClr val="E4B4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421830" y="1342659"/>
              <a:ext cx="10018759" cy="145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73700157"/>
      </p:ext>
    </p:extLst>
  </p:cSld>
  <p:clrMap bg1="lt1" tx1="dk1" bg2="lt2" tx2="dk2" accent1="accent1" accent2="accent2" accent3="accent3" accent4="accent4" accent5="accent5" accent6="accent6" hlink="hlink" folHlink="folHlink"/>
  <p:sldLayoutIdLst>
    <p:sldLayoutId id="2147483669" r:id="rId1"/>
    <p:sldLayoutId id="2147483714" r:id="rId2"/>
    <p:sldLayoutId id="2147483715" r:id="rId3"/>
    <p:sldLayoutId id="2147483716" r:id="rId4"/>
    <p:sldLayoutId id="2147483670" r:id="rId5"/>
    <p:sldLayoutId id="2147483693" r:id="rId6"/>
    <p:sldLayoutId id="2147483671" r:id="rId7"/>
    <p:sldLayoutId id="2147483690" r:id="rId8"/>
    <p:sldLayoutId id="2147483672" r:id="rId9"/>
    <p:sldLayoutId id="2147483673" r:id="rId10"/>
    <p:sldLayoutId id="2147483674" r:id="rId11"/>
    <p:sldLayoutId id="2147483675" r:id="rId12"/>
    <p:sldLayoutId id="2147483710" r:id="rId13"/>
    <p:sldLayoutId id="2147483717" r:id="rId14"/>
    <p:sldLayoutId id="2147483718" r:id="rId15"/>
    <p:sldLayoutId id="2147483719" r:id="rId16"/>
    <p:sldLayoutId id="2147483720" r:id="rId17"/>
    <p:sldLayoutId id="2147483721" r:id="rId18"/>
    <p:sldLayoutId id="2147483712" r:id="rId19"/>
    <p:sldLayoutId id="2147483713" r:id="rId20"/>
    <p:sldLayoutId id="2147483723" r:id="rId21"/>
    <p:sldLayoutId id="2147483722"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85000"/>
        </a:lnSpc>
        <a:spcBef>
          <a:spcPct val="0"/>
        </a:spcBef>
        <a:buNone/>
        <a:defRPr sz="4000" b="1" kern="1200" spc="50" baseline="0">
          <a:solidFill>
            <a:schemeClr val="tx1"/>
          </a:solidFill>
          <a:latin typeface="+mj-lt"/>
          <a:ea typeface="+mj-ea"/>
          <a:cs typeface="+mj-cs"/>
        </a:defRPr>
      </a:lvl1pPr>
    </p:titleStyle>
    <p:bodyStyle>
      <a:lvl1pPr marL="288925" indent="-288925" algn="l" defTabSz="914400" rtl="0" eaLnBrk="1" latinLnBrk="0" hangingPunct="1">
        <a:lnSpc>
          <a:spcPct val="100000"/>
        </a:lnSpc>
        <a:spcBef>
          <a:spcPts val="800"/>
        </a:spcBef>
        <a:spcAft>
          <a:spcPts val="800"/>
        </a:spcAft>
        <a:buClr>
          <a:schemeClr val="tx1"/>
        </a:buClr>
        <a:buSzPct val="85000"/>
        <a:buFont typeface="Wingdings" charset="2"/>
        <a:buChar char="§"/>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800"/>
        </a:spcBef>
        <a:spcAft>
          <a:spcPts val="800"/>
        </a:spcAft>
        <a:buClr>
          <a:schemeClr val="tx1"/>
        </a:buClr>
        <a:buSzPct val="85000"/>
        <a:buFont typeface="Wingdings"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800"/>
        </a:spcBef>
        <a:spcAft>
          <a:spcPts val="800"/>
        </a:spcAft>
        <a:buClr>
          <a:schemeClr val="tx1"/>
        </a:buClr>
        <a:buSzPct val="85000"/>
        <a:buFont typeface="Wingdings" charset="2"/>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6.png"/><Relationship Id="rId4" Type="http://schemas.openxmlformats.org/officeDocument/2006/relationships/image" Target="../media/image17.jpe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 Id="rId5" Type="http://schemas.openxmlformats.org/officeDocument/2006/relationships/image" Target="../media/image21.pn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C3B493-D2AE-4F72-A60F-6967F95EF037}"/>
              </a:ext>
            </a:extLst>
          </p:cNvPr>
          <p:cNvSpPr>
            <a:spLocks noGrp="1"/>
          </p:cNvSpPr>
          <p:nvPr>
            <p:ph type="title"/>
          </p:nvPr>
        </p:nvSpPr>
        <p:spPr/>
        <p:txBody>
          <a:bodyPr/>
          <a:lstStyle/>
          <a:p>
            <a:r>
              <a:rPr lang="en-US" sz="4000" dirty="0"/>
              <a:t>Motivation</a:t>
            </a:r>
            <a:endParaRPr lang="en-US" dirty="0"/>
          </a:p>
        </p:txBody>
      </p:sp>
      <p:graphicFrame>
        <p:nvGraphicFramePr>
          <p:cNvPr id="20" name="Subtitle 3">
            <a:extLst>
              <a:ext uri="{FF2B5EF4-FFF2-40B4-BE49-F238E27FC236}">
                <a16:creationId xmlns:a16="http://schemas.microsoft.com/office/drawing/2014/main" id="{7460D0C1-C0C9-48C0-AC4F-C041F6FEC4C4}"/>
              </a:ext>
            </a:extLst>
          </p:cNvPr>
          <p:cNvGraphicFramePr>
            <a:graphicFrameLocks noGrp="1"/>
          </p:cNvGraphicFramePr>
          <p:nvPr>
            <p:ph idx="1"/>
          </p:nvPr>
        </p:nvGraphicFramePr>
        <p:xfrm>
          <a:off x="1202919" y="2011680"/>
          <a:ext cx="9784080" cy="42062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Footer Placeholder 4">
            <a:extLst>
              <a:ext uri="{FF2B5EF4-FFF2-40B4-BE49-F238E27FC236}">
                <a16:creationId xmlns:a16="http://schemas.microsoft.com/office/drawing/2014/main" id="{F0BCEE38-987B-4365-9B1B-1CBB8A765DD3}"/>
              </a:ext>
            </a:extLst>
          </p:cNvPr>
          <p:cNvSpPr>
            <a:spLocks noGrp="1"/>
          </p:cNvSpPr>
          <p:nvPr>
            <p:ph type="ftr" sz="quarter" idx="11"/>
          </p:nvPr>
        </p:nvSpPr>
        <p:spPr/>
        <p:txBody>
          <a:bodyPr/>
          <a:lstStyle/>
          <a:p>
            <a:r>
              <a:rPr lang="en-US" sz="1000"/>
              <a:t>Smart Diet Track</a:t>
            </a:r>
            <a:endParaRPr lang="en-US" sz="1800"/>
          </a:p>
        </p:txBody>
      </p:sp>
      <p:sp>
        <p:nvSpPr>
          <p:cNvPr id="6" name="Slide Number Placeholder 5">
            <a:extLst>
              <a:ext uri="{FF2B5EF4-FFF2-40B4-BE49-F238E27FC236}">
                <a16:creationId xmlns:a16="http://schemas.microsoft.com/office/drawing/2014/main" id="{D2393277-31F8-4572-B0A6-6E514AC67877}"/>
              </a:ext>
            </a:extLst>
          </p:cNvPr>
          <p:cNvSpPr>
            <a:spLocks noGrp="1"/>
          </p:cNvSpPr>
          <p:nvPr>
            <p:ph type="sldNum" sz="quarter" idx="12"/>
          </p:nvPr>
        </p:nvSpPr>
        <p:spPr/>
        <p:txBody>
          <a:bodyPr/>
          <a:lstStyle/>
          <a:p>
            <a:fld id="{93005692-73BE-493E-93AB-ECD6027A7652}" type="slidenum">
              <a:rPr lang="en-US" smtClean="0"/>
              <a:pPr/>
              <a:t>1</a:t>
            </a:fld>
            <a:endParaRPr lang="en-US"/>
          </a:p>
        </p:txBody>
      </p:sp>
      <p:pic>
        <p:nvPicPr>
          <p:cNvPr id="2" name="Media1" descr="Icon&#10;&#10;Description automatically generated">
            <a:hlinkClick r:id="" action="ppaction://media"/>
            <a:extLst>
              <a:ext uri="{FF2B5EF4-FFF2-40B4-BE49-F238E27FC236}">
                <a16:creationId xmlns:a16="http://schemas.microsoft.com/office/drawing/2014/main" id="{3DAC82F1-BEA8-4726-A47B-EEA8BEF956B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3114089" y="689910"/>
            <a:ext cx="406400" cy="406400"/>
          </a:xfrm>
          <a:prstGeom prst="rect">
            <a:avLst/>
          </a:prstGeom>
        </p:spPr>
      </p:pic>
    </p:spTree>
    <p:extLst>
      <p:ext uri="{BB962C8B-B14F-4D97-AF65-F5344CB8AC3E}">
        <p14:creationId xmlns:p14="http://schemas.microsoft.com/office/powerpoint/2010/main" val="1688982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2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C3B493-D2AE-4F72-A60F-6967F95EF037}"/>
              </a:ext>
            </a:extLst>
          </p:cNvPr>
          <p:cNvSpPr>
            <a:spLocks noGrp="1"/>
          </p:cNvSpPr>
          <p:nvPr>
            <p:ph type="title"/>
          </p:nvPr>
        </p:nvSpPr>
        <p:spPr/>
        <p:txBody>
          <a:bodyPr/>
          <a:lstStyle/>
          <a:p>
            <a:r>
              <a:rPr lang="en-US" sz="4000" dirty="0"/>
              <a:t>Objective of the project</a:t>
            </a:r>
            <a:endParaRPr lang="en-US" dirty="0"/>
          </a:p>
        </p:txBody>
      </p:sp>
      <p:sp>
        <p:nvSpPr>
          <p:cNvPr id="4" name="Subtitle 3">
            <a:extLst>
              <a:ext uri="{FF2B5EF4-FFF2-40B4-BE49-F238E27FC236}">
                <a16:creationId xmlns:a16="http://schemas.microsoft.com/office/drawing/2014/main" id="{D1E3D3A9-C519-4F3D-9480-54FF0022A385}"/>
              </a:ext>
            </a:extLst>
          </p:cNvPr>
          <p:cNvSpPr>
            <a:spLocks noGrp="1"/>
          </p:cNvSpPr>
          <p:nvPr>
            <p:ph idx="1"/>
          </p:nvPr>
        </p:nvSpPr>
        <p:spPr/>
        <p:txBody>
          <a:bodyPr vert="horz" lIns="91440" tIns="45720" rIns="91440" bIns="45720" rtlCol="0" anchor="t">
            <a:normAutofit/>
          </a:bodyPr>
          <a:lstStyle/>
          <a:p>
            <a:pPr lvl="1">
              <a:spcBef>
                <a:spcPts val="0"/>
              </a:spcBef>
              <a:spcAft>
                <a:spcPts val="0"/>
              </a:spcAft>
              <a:buClr>
                <a:srgbClr val="000000"/>
              </a:buClr>
            </a:pPr>
            <a:endParaRPr lang="en-US" dirty="0">
              <a:ea typeface="+mn-lt"/>
              <a:cs typeface="+mn-lt"/>
            </a:endParaRPr>
          </a:p>
          <a:p>
            <a:pPr lvl="1">
              <a:spcBef>
                <a:spcPts val="0"/>
              </a:spcBef>
              <a:spcAft>
                <a:spcPts val="0"/>
              </a:spcAft>
              <a:buClr>
                <a:srgbClr val="000000"/>
              </a:buClr>
            </a:pPr>
            <a:endParaRPr lang="en-US" dirty="0">
              <a:ea typeface="+mn-lt"/>
              <a:cs typeface="+mn-lt"/>
            </a:endParaRPr>
          </a:p>
          <a:p>
            <a:pPr>
              <a:buClr>
                <a:srgbClr val="000000"/>
              </a:buClr>
            </a:pPr>
            <a:r>
              <a:rPr lang="en-US" dirty="0">
                <a:ea typeface="+mn-lt"/>
                <a:cs typeface="+mn-lt"/>
              </a:rPr>
              <a:t>The objective of this project is to design a mobile application which will allow people to track their caloric intake by inputting the name of the food, scanning a barcode or by simply taking a picture of what they eat.</a:t>
            </a:r>
          </a:p>
          <a:p>
            <a:pPr>
              <a:buClr>
                <a:srgbClr val="000000"/>
              </a:buClr>
            </a:pPr>
            <a:r>
              <a:rPr lang="en-US" dirty="0">
                <a:ea typeface="+mn-lt"/>
                <a:cs typeface="+mn-lt"/>
              </a:rPr>
              <a:t>We would be using artificial intelligence techniques for image and data processing to recognize the food from the image and public nutritional APIs to supply the number of calories and find recipes based on the name/type of food. </a:t>
            </a:r>
            <a:endParaRPr lang="en-US" dirty="0"/>
          </a:p>
        </p:txBody>
      </p:sp>
      <p:sp>
        <p:nvSpPr>
          <p:cNvPr id="5" name="Footer Placeholder 4">
            <a:extLst>
              <a:ext uri="{FF2B5EF4-FFF2-40B4-BE49-F238E27FC236}">
                <a16:creationId xmlns:a16="http://schemas.microsoft.com/office/drawing/2014/main" id="{F0BCEE38-987B-4365-9B1B-1CBB8A765DD3}"/>
              </a:ext>
            </a:extLst>
          </p:cNvPr>
          <p:cNvSpPr>
            <a:spLocks noGrp="1"/>
          </p:cNvSpPr>
          <p:nvPr>
            <p:ph type="ftr" sz="quarter" idx="11"/>
          </p:nvPr>
        </p:nvSpPr>
        <p:spPr/>
        <p:txBody>
          <a:bodyPr/>
          <a:lstStyle/>
          <a:p>
            <a:r>
              <a:rPr lang="en-US" sz="1000"/>
              <a:t>Smart Diet Track</a:t>
            </a:r>
            <a:endParaRPr lang="en-US" sz="1800"/>
          </a:p>
        </p:txBody>
      </p:sp>
      <p:sp>
        <p:nvSpPr>
          <p:cNvPr id="6" name="Slide Number Placeholder 5">
            <a:extLst>
              <a:ext uri="{FF2B5EF4-FFF2-40B4-BE49-F238E27FC236}">
                <a16:creationId xmlns:a16="http://schemas.microsoft.com/office/drawing/2014/main" id="{D2393277-31F8-4572-B0A6-6E514AC67877}"/>
              </a:ext>
            </a:extLst>
          </p:cNvPr>
          <p:cNvSpPr>
            <a:spLocks noGrp="1"/>
          </p:cNvSpPr>
          <p:nvPr>
            <p:ph type="sldNum" sz="quarter" idx="12"/>
          </p:nvPr>
        </p:nvSpPr>
        <p:spPr/>
        <p:txBody>
          <a:bodyPr/>
          <a:lstStyle/>
          <a:p>
            <a:fld id="{93005692-73BE-493E-93AB-ECD6027A7652}" type="slidenum">
              <a:rPr lang="en-US" smtClean="0"/>
              <a:pPr/>
              <a:t>2</a:t>
            </a:fld>
            <a:endParaRPr lang="en-US"/>
          </a:p>
        </p:txBody>
      </p:sp>
      <p:pic>
        <p:nvPicPr>
          <p:cNvPr id="7" name="Media2">
            <a:hlinkClick r:id="" action="ppaction://media"/>
            <a:extLst>
              <a:ext uri="{FF2B5EF4-FFF2-40B4-BE49-F238E27FC236}">
                <a16:creationId xmlns:a16="http://schemas.microsoft.com/office/drawing/2014/main" id="{33744DB3-2BBC-4F96-9723-F88C9A2609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679734"/>
            <a:ext cx="406400" cy="406400"/>
          </a:xfrm>
          <a:prstGeom prst="rect">
            <a:avLst/>
          </a:prstGeom>
        </p:spPr>
      </p:pic>
    </p:spTree>
    <p:extLst>
      <p:ext uri="{BB962C8B-B14F-4D97-AF65-F5344CB8AC3E}">
        <p14:creationId xmlns:p14="http://schemas.microsoft.com/office/powerpoint/2010/main" val="1273951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53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600AE-1667-4D18-AAEC-F912C40FA47D}"/>
              </a:ext>
            </a:extLst>
          </p:cNvPr>
          <p:cNvSpPr>
            <a:spLocks noGrp="1"/>
          </p:cNvSpPr>
          <p:nvPr>
            <p:ph type="title"/>
          </p:nvPr>
        </p:nvSpPr>
        <p:spPr/>
        <p:txBody>
          <a:bodyPr/>
          <a:lstStyle/>
          <a:p>
            <a:r>
              <a:rPr lang="en-US"/>
              <a:t>Design Advantage</a:t>
            </a:r>
            <a:endParaRPr lang="en-US" dirty="0"/>
          </a:p>
        </p:txBody>
      </p:sp>
      <p:sp>
        <p:nvSpPr>
          <p:cNvPr id="3" name="Content Placeholder 2">
            <a:extLst>
              <a:ext uri="{FF2B5EF4-FFF2-40B4-BE49-F238E27FC236}">
                <a16:creationId xmlns:a16="http://schemas.microsoft.com/office/drawing/2014/main" id="{2C116004-26AA-4638-A84F-DBCB473DB492}"/>
              </a:ext>
            </a:extLst>
          </p:cNvPr>
          <p:cNvSpPr>
            <a:spLocks noGrp="1"/>
          </p:cNvSpPr>
          <p:nvPr>
            <p:ph idx="1"/>
          </p:nvPr>
        </p:nvSpPr>
        <p:spPr>
          <a:xfrm>
            <a:off x="1202919" y="2011680"/>
            <a:ext cx="9578927" cy="4206240"/>
          </a:xfrm>
        </p:spPr>
        <p:txBody>
          <a:bodyPr vert="horz" lIns="91440" tIns="45720" rIns="91440" bIns="45720" rtlCol="0" anchor="t">
            <a:normAutofit/>
          </a:bodyPr>
          <a:lstStyle/>
          <a:p>
            <a:r>
              <a:rPr lang="en-US" dirty="0"/>
              <a:t>Smart Diet Track is a leading fitness app that not only allows users to track their daily caloric intake and manage their meal prep according to the calories left for the day, but also able to conveniently provide nutrition information of the food taken. </a:t>
            </a:r>
          </a:p>
          <a:p>
            <a:r>
              <a:rPr lang="en-US" dirty="0"/>
              <a:t>The convenience specifically reflected in the feature that the users can either choose to manually scan the barcode of the food  or use our AI camera that can automatically identify the calories of the food that's within the image. This functionality provides different user needs (such as a user having dinner in a restaurant that he can't tell how much calorie was taken)</a:t>
            </a:r>
          </a:p>
          <a:p>
            <a:r>
              <a:rPr lang="en-US" dirty="0"/>
              <a:t>The app also utilizes </a:t>
            </a:r>
            <a:r>
              <a:rPr lang="en-US" dirty="0">
                <a:ea typeface="+mn-lt"/>
                <a:cs typeface="+mn-lt"/>
              </a:rPr>
              <a:t>the nutrition intake calculator to accurately calculate specific nutrient information data of the food that will be fetched from Food Data Central API </a:t>
            </a:r>
            <a:endParaRPr lang="en-US" dirty="0"/>
          </a:p>
        </p:txBody>
      </p:sp>
    </p:spTree>
    <p:extLst>
      <p:ext uri="{BB962C8B-B14F-4D97-AF65-F5344CB8AC3E}">
        <p14:creationId xmlns:p14="http://schemas.microsoft.com/office/powerpoint/2010/main" val="620752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C3B493-D2AE-4F72-A60F-6967F95EF037}"/>
              </a:ext>
            </a:extLst>
          </p:cNvPr>
          <p:cNvSpPr>
            <a:spLocks noGrp="1"/>
          </p:cNvSpPr>
          <p:nvPr>
            <p:ph type="title"/>
          </p:nvPr>
        </p:nvSpPr>
        <p:spPr/>
        <p:txBody>
          <a:bodyPr/>
          <a:lstStyle/>
          <a:p>
            <a:pPr algn="ctr"/>
            <a:r>
              <a:rPr lang="en-US" sz="4000" dirty="0"/>
              <a:t>Block </a:t>
            </a:r>
            <a:r>
              <a:rPr lang="en-US" dirty="0"/>
              <a:t>Diagram</a:t>
            </a:r>
            <a:endParaRPr lang="en-US"/>
          </a:p>
        </p:txBody>
      </p:sp>
      <p:sp>
        <p:nvSpPr>
          <p:cNvPr id="4" name="Subtitle 3">
            <a:extLst>
              <a:ext uri="{FF2B5EF4-FFF2-40B4-BE49-F238E27FC236}">
                <a16:creationId xmlns:a16="http://schemas.microsoft.com/office/drawing/2014/main" id="{D1E3D3A9-C519-4F3D-9480-54FF0022A385}"/>
              </a:ext>
            </a:extLst>
          </p:cNvPr>
          <p:cNvSpPr>
            <a:spLocks noGrp="1"/>
          </p:cNvSpPr>
          <p:nvPr>
            <p:ph idx="1"/>
          </p:nvPr>
        </p:nvSpPr>
        <p:spPr/>
        <p:txBody>
          <a:bodyPr vert="horz" lIns="91440" tIns="45720" rIns="91440" bIns="45720" rtlCol="0" anchor="t">
            <a:normAutofit/>
          </a:bodyPr>
          <a:lstStyle/>
          <a:p>
            <a:pPr lvl="1">
              <a:spcBef>
                <a:spcPts val="0"/>
              </a:spcBef>
              <a:spcAft>
                <a:spcPts val="0"/>
              </a:spcAft>
              <a:buClr>
                <a:srgbClr val="000000"/>
              </a:buClr>
            </a:pPr>
            <a:endParaRPr lang="en-US">
              <a:ea typeface="+mn-lt"/>
              <a:cs typeface="+mn-lt"/>
            </a:endParaRPr>
          </a:p>
          <a:p>
            <a:pPr lvl="1">
              <a:spcBef>
                <a:spcPts val="0"/>
              </a:spcBef>
              <a:spcAft>
                <a:spcPts val="0"/>
              </a:spcAft>
              <a:buClr>
                <a:srgbClr val="000000"/>
              </a:buClr>
            </a:pPr>
            <a:endParaRPr lang="en-US">
              <a:ea typeface="+mn-lt"/>
              <a:cs typeface="+mn-lt"/>
            </a:endParaRPr>
          </a:p>
          <a:p>
            <a:pPr>
              <a:buClr>
                <a:srgbClr val="000000"/>
              </a:buClr>
            </a:pPr>
            <a:endParaRPr lang="en-US"/>
          </a:p>
        </p:txBody>
      </p:sp>
      <p:sp>
        <p:nvSpPr>
          <p:cNvPr id="5" name="Footer Placeholder 4">
            <a:extLst>
              <a:ext uri="{FF2B5EF4-FFF2-40B4-BE49-F238E27FC236}">
                <a16:creationId xmlns:a16="http://schemas.microsoft.com/office/drawing/2014/main" id="{F0BCEE38-987B-4365-9B1B-1CBB8A765DD3}"/>
              </a:ext>
            </a:extLst>
          </p:cNvPr>
          <p:cNvSpPr>
            <a:spLocks noGrp="1"/>
          </p:cNvSpPr>
          <p:nvPr>
            <p:ph type="ftr" sz="quarter" idx="11"/>
          </p:nvPr>
        </p:nvSpPr>
        <p:spPr/>
        <p:txBody>
          <a:bodyPr/>
          <a:lstStyle/>
          <a:p>
            <a:r>
              <a:rPr lang="en-US" sz="1000"/>
              <a:t>Smart Diet Track</a:t>
            </a:r>
            <a:endParaRPr lang="en-US" sz="1800"/>
          </a:p>
        </p:txBody>
      </p:sp>
      <p:sp>
        <p:nvSpPr>
          <p:cNvPr id="6" name="Slide Number Placeholder 5">
            <a:extLst>
              <a:ext uri="{FF2B5EF4-FFF2-40B4-BE49-F238E27FC236}">
                <a16:creationId xmlns:a16="http://schemas.microsoft.com/office/drawing/2014/main" id="{D2393277-31F8-4572-B0A6-6E514AC67877}"/>
              </a:ext>
            </a:extLst>
          </p:cNvPr>
          <p:cNvSpPr>
            <a:spLocks noGrp="1"/>
          </p:cNvSpPr>
          <p:nvPr>
            <p:ph type="sldNum" sz="quarter" idx="12"/>
          </p:nvPr>
        </p:nvSpPr>
        <p:spPr/>
        <p:txBody>
          <a:bodyPr/>
          <a:lstStyle/>
          <a:p>
            <a:fld id="{93005692-73BE-493E-93AB-ECD6027A7652}" type="slidenum">
              <a:rPr lang="en-US" smtClean="0"/>
              <a:pPr/>
              <a:t>4</a:t>
            </a:fld>
            <a:endParaRPr lang="en-US"/>
          </a:p>
        </p:txBody>
      </p:sp>
      <p:sp>
        <p:nvSpPr>
          <p:cNvPr id="2" name="TextBox 1">
            <a:extLst>
              <a:ext uri="{FF2B5EF4-FFF2-40B4-BE49-F238E27FC236}">
                <a16:creationId xmlns:a16="http://schemas.microsoft.com/office/drawing/2014/main" id="{8B74060B-0CB0-4B33-A084-BE18F7F2AEAC}"/>
              </a:ext>
            </a:extLst>
          </p:cNvPr>
          <p:cNvSpPr txBox="1"/>
          <p:nvPr/>
        </p:nvSpPr>
        <p:spPr>
          <a:xfrm>
            <a:off x="4724400" y="3200399"/>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7" name="Picture 7" descr="Diagram&#10;&#10;Description automatically generated">
            <a:extLst>
              <a:ext uri="{FF2B5EF4-FFF2-40B4-BE49-F238E27FC236}">
                <a16:creationId xmlns:a16="http://schemas.microsoft.com/office/drawing/2014/main" id="{E4DABB8D-3A89-4048-83EE-0F121DDBF0D2}"/>
              </a:ext>
            </a:extLst>
          </p:cNvPr>
          <p:cNvPicPr>
            <a:picLocks noChangeAspect="1"/>
          </p:cNvPicPr>
          <p:nvPr/>
        </p:nvPicPr>
        <p:blipFill>
          <a:blip r:embed="rId4"/>
          <a:stretch>
            <a:fillRect/>
          </a:stretch>
        </p:blipFill>
        <p:spPr>
          <a:xfrm>
            <a:off x="3151364" y="2008919"/>
            <a:ext cx="5889071" cy="4274647"/>
          </a:xfrm>
          <a:prstGeom prst="rect">
            <a:avLst/>
          </a:prstGeom>
        </p:spPr>
      </p:pic>
      <p:pic>
        <p:nvPicPr>
          <p:cNvPr id="8" name="498_Block">
            <a:hlinkClick r:id="" action="ppaction://media"/>
            <a:extLst>
              <a:ext uri="{FF2B5EF4-FFF2-40B4-BE49-F238E27FC236}">
                <a16:creationId xmlns:a16="http://schemas.microsoft.com/office/drawing/2014/main" id="{284F5105-37B2-4F2B-A68B-8A2D9D443E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674387" y="678871"/>
            <a:ext cx="406400" cy="406400"/>
          </a:xfrm>
          <a:prstGeom prst="rect">
            <a:avLst/>
          </a:prstGeom>
        </p:spPr>
      </p:pic>
    </p:spTree>
    <p:extLst>
      <p:ext uri="{BB962C8B-B14F-4D97-AF65-F5344CB8AC3E}">
        <p14:creationId xmlns:p14="http://schemas.microsoft.com/office/powerpoint/2010/main" val="436939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20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600AE-1667-4D18-AAEC-F912C40FA47D}"/>
              </a:ext>
            </a:extLst>
          </p:cNvPr>
          <p:cNvSpPr>
            <a:spLocks noGrp="1"/>
          </p:cNvSpPr>
          <p:nvPr>
            <p:ph type="title"/>
          </p:nvPr>
        </p:nvSpPr>
        <p:spPr/>
        <p:txBody>
          <a:bodyPr/>
          <a:lstStyle/>
          <a:p>
            <a:r>
              <a:rPr lang="en-US"/>
              <a:t>Front-end Design</a:t>
            </a:r>
            <a:endParaRPr lang="en-US" dirty="0"/>
          </a:p>
        </p:txBody>
      </p:sp>
      <p:pic>
        <p:nvPicPr>
          <p:cNvPr id="4" name="Picture 4" descr="Graphical user interface, diagram, application&#10;&#10;Description automatically generated">
            <a:extLst>
              <a:ext uri="{FF2B5EF4-FFF2-40B4-BE49-F238E27FC236}">
                <a16:creationId xmlns:a16="http://schemas.microsoft.com/office/drawing/2014/main" id="{2A600CAF-8005-4BD7-AEAA-FF40992EA43B}"/>
              </a:ext>
            </a:extLst>
          </p:cNvPr>
          <p:cNvPicPr>
            <a:picLocks noGrp="1" noChangeAspect="1"/>
          </p:cNvPicPr>
          <p:nvPr>
            <p:ph idx="1"/>
          </p:nvPr>
        </p:nvPicPr>
        <p:blipFill>
          <a:blip r:embed="rId2"/>
          <a:stretch>
            <a:fillRect/>
          </a:stretch>
        </p:blipFill>
        <p:spPr>
          <a:xfrm>
            <a:off x="6920331" y="1940039"/>
            <a:ext cx="2067265" cy="4112889"/>
          </a:xfrm>
        </p:spPr>
      </p:pic>
      <p:pic>
        <p:nvPicPr>
          <p:cNvPr id="5" name="Picture 5" descr="Graphical user interface, application&#10;&#10;Description automatically generated">
            <a:extLst>
              <a:ext uri="{FF2B5EF4-FFF2-40B4-BE49-F238E27FC236}">
                <a16:creationId xmlns:a16="http://schemas.microsoft.com/office/drawing/2014/main" id="{51D80C06-E25E-4578-ADF3-D6F1EA03808B}"/>
              </a:ext>
            </a:extLst>
          </p:cNvPr>
          <p:cNvPicPr>
            <a:picLocks noChangeAspect="1"/>
          </p:cNvPicPr>
          <p:nvPr/>
        </p:nvPicPr>
        <p:blipFill>
          <a:blip r:embed="rId3"/>
          <a:stretch>
            <a:fillRect/>
          </a:stretch>
        </p:blipFill>
        <p:spPr>
          <a:xfrm>
            <a:off x="9703863" y="1940386"/>
            <a:ext cx="2062872" cy="4114800"/>
          </a:xfrm>
          <a:prstGeom prst="rect">
            <a:avLst/>
          </a:prstGeom>
        </p:spPr>
      </p:pic>
      <p:pic>
        <p:nvPicPr>
          <p:cNvPr id="6" name="Picture 6" descr="Icon&#10;&#10;Description automatically generated">
            <a:extLst>
              <a:ext uri="{FF2B5EF4-FFF2-40B4-BE49-F238E27FC236}">
                <a16:creationId xmlns:a16="http://schemas.microsoft.com/office/drawing/2014/main" id="{53F8A558-5004-40BF-9CA3-821678B5ED9E}"/>
              </a:ext>
            </a:extLst>
          </p:cNvPr>
          <p:cNvPicPr>
            <a:picLocks noChangeAspect="1"/>
          </p:cNvPicPr>
          <p:nvPr/>
        </p:nvPicPr>
        <p:blipFill>
          <a:blip r:embed="rId4"/>
          <a:stretch>
            <a:fillRect/>
          </a:stretch>
        </p:blipFill>
        <p:spPr>
          <a:xfrm>
            <a:off x="963459" y="1944728"/>
            <a:ext cx="2084979" cy="4114800"/>
          </a:xfrm>
          <a:prstGeom prst="rect">
            <a:avLst/>
          </a:prstGeom>
        </p:spPr>
      </p:pic>
      <p:pic>
        <p:nvPicPr>
          <p:cNvPr id="8" name="Picture 8" descr="Graphical user interface, calendar&#10;&#10;Description automatically generated">
            <a:extLst>
              <a:ext uri="{FF2B5EF4-FFF2-40B4-BE49-F238E27FC236}">
                <a16:creationId xmlns:a16="http://schemas.microsoft.com/office/drawing/2014/main" id="{18ABD6F9-879C-47AE-9338-4177FC230CCE}"/>
              </a:ext>
            </a:extLst>
          </p:cNvPr>
          <p:cNvPicPr>
            <a:picLocks noChangeAspect="1"/>
          </p:cNvPicPr>
          <p:nvPr/>
        </p:nvPicPr>
        <p:blipFill>
          <a:blip r:embed="rId5"/>
          <a:stretch>
            <a:fillRect/>
          </a:stretch>
        </p:blipFill>
        <p:spPr>
          <a:xfrm>
            <a:off x="3912667" y="1944728"/>
            <a:ext cx="2126255" cy="4114800"/>
          </a:xfrm>
          <a:prstGeom prst="rect">
            <a:avLst/>
          </a:prstGeom>
        </p:spPr>
      </p:pic>
    </p:spTree>
    <p:extLst>
      <p:ext uri="{BB962C8B-B14F-4D97-AF65-F5344CB8AC3E}">
        <p14:creationId xmlns:p14="http://schemas.microsoft.com/office/powerpoint/2010/main" val="244682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600AE-1667-4D18-AAEC-F912C40FA47D}"/>
              </a:ext>
            </a:extLst>
          </p:cNvPr>
          <p:cNvSpPr>
            <a:spLocks noGrp="1"/>
          </p:cNvSpPr>
          <p:nvPr>
            <p:ph type="title"/>
          </p:nvPr>
        </p:nvSpPr>
        <p:spPr>
          <a:xfrm>
            <a:off x="1202919" y="284176"/>
            <a:ext cx="9784080" cy="1508760"/>
          </a:xfrm>
        </p:spPr>
        <p:txBody>
          <a:bodyPr>
            <a:normAutofit/>
          </a:bodyPr>
          <a:lstStyle/>
          <a:p>
            <a:r>
              <a:rPr lang="en-US" dirty="0"/>
              <a:t>Front-end Consideration</a:t>
            </a:r>
          </a:p>
        </p:txBody>
      </p:sp>
      <p:sp>
        <p:nvSpPr>
          <p:cNvPr id="7" name="Content Placeholder 6">
            <a:extLst>
              <a:ext uri="{FF2B5EF4-FFF2-40B4-BE49-F238E27FC236}">
                <a16:creationId xmlns:a16="http://schemas.microsoft.com/office/drawing/2014/main" id="{1E5107CD-8DE0-46B2-BD3D-034CA28FD546}"/>
              </a:ext>
            </a:extLst>
          </p:cNvPr>
          <p:cNvSpPr>
            <a:spLocks noGrp="1"/>
          </p:cNvSpPr>
          <p:nvPr>
            <p:ph idx="1"/>
          </p:nvPr>
        </p:nvSpPr>
        <p:spPr>
          <a:xfrm>
            <a:off x="1202920" y="2011680"/>
            <a:ext cx="4557800" cy="4206240"/>
          </a:xfrm>
        </p:spPr>
        <p:txBody>
          <a:bodyPr vert="horz" lIns="91440" tIns="45720" rIns="91440" bIns="45720" rtlCol="0">
            <a:normAutofit/>
          </a:bodyPr>
          <a:lstStyle/>
          <a:p>
            <a:pPr marL="0" indent="0">
              <a:buNone/>
            </a:pPr>
            <a:r>
              <a:rPr lang="en-US" sz="2000"/>
              <a:t>Android Mobile front-end development</a:t>
            </a:r>
          </a:p>
          <a:p>
            <a:pPr>
              <a:buFont typeface="Wingdings" pitchFamily="2" charset="2"/>
              <a:buChar char="Ø"/>
            </a:pPr>
            <a:r>
              <a:rPr lang="en-US" sz="2000"/>
              <a:t>XML:</a:t>
            </a:r>
          </a:p>
          <a:p>
            <a:pPr marL="457200" indent="-457200">
              <a:buAutoNum type="arabicPeriod"/>
            </a:pPr>
            <a:r>
              <a:rPr lang="en-US" sz="2000"/>
              <a:t>Both Static and Dynamic layouts</a:t>
            </a:r>
          </a:p>
          <a:p>
            <a:pPr marL="457200" indent="-457200">
              <a:buAutoNum type="arabicPeriod"/>
            </a:pPr>
            <a:r>
              <a:rPr lang="en-US" sz="2000"/>
              <a:t>Quick and Flexible switch-off between the XML code and the View</a:t>
            </a:r>
          </a:p>
          <a:p>
            <a:pPr marL="457200" indent="-457200">
              <a:buAutoNum type="arabicPeriod"/>
            </a:pPr>
            <a:r>
              <a:rPr lang="en-US" sz="2000"/>
              <a:t>Unique and intuitive attributes for different implementations</a:t>
            </a:r>
          </a:p>
          <a:p>
            <a:pPr marL="457200" indent="-457200">
              <a:buAutoNum type="arabicPeriod"/>
            </a:pPr>
            <a:r>
              <a:rPr lang="en-US" sz="2000"/>
              <a:t>Connective ID with java back-end development</a:t>
            </a:r>
          </a:p>
          <a:p>
            <a:pPr marL="457200" indent="-457200">
              <a:buAutoNum type="arabicPeriod"/>
            </a:pPr>
            <a:r>
              <a:rPr lang="en-US" sz="2000"/>
              <a:t>Easy external library import for specific UI design</a:t>
            </a:r>
          </a:p>
          <a:p>
            <a:pPr marL="457200" indent="-457200">
              <a:buAutoNum type="arabicPeriod"/>
            </a:pPr>
            <a:endParaRPr lang="en-US" sz="2000"/>
          </a:p>
        </p:txBody>
      </p:sp>
      <p:pic>
        <p:nvPicPr>
          <p:cNvPr id="14" name="Graphic 10" descr="Web Design">
            <a:extLst>
              <a:ext uri="{FF2B5EF4-FFF2-40B4-BE49-F238E27FC236}">
                <a16:creationId xmlns:a16="http://schemas.microsoft.com/office/drawing/2014/main" id="{2CFE1677-05D7-4702-AB04-520CE6487FB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83112" y="2121962"/>
            <a:ext cx="3768724" cy="3768724"/>
          </a:xfrm>
          <a:prstGeom prst="rect">
            <a:avLst/>
          </a:prstGeom>
        </p:spPr>
      </p:pic>
    </p:spTree>
    <p:extLst>
      <p:ext uri="{BB962C8B-B14F-4D97-AF65-F5344CB8AC3E}">
        <p14:creationId xmlns:p14="http://schemas.microsoft.com/office/powerpoint/2010/main" val="1991944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F9F5EB8-AB42-47FD-8F4A-176C0A4B1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059012"/>
            <a:ext cx="12188952"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CA758F27-EB0A-4675-AACF-0CD47C911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5600AE-1667-4D18-AAEC-F912C40FA47D}"/>
              </a:ext>
            </a:extLst>
          </p:cNvPr>
          <p:cNvSpPr>
            <a:spLocks noGrp="1"/>
          </p:cNvSpPr>
          <p:nvPr>
            <p:ph type="title"/>
          </p:nvPr>
        </p:nvSpPr>
        <p:spPr>
          <a:xfrm>
            <a:off x="643466" y="5304675"/>
            <a:ext cx="10905065" cy="662672"/>
          </a:xfrm>
        </p:spPr>
        <p:txBody>
          <a:bodyPr vert="horz" lIns="91440" tIns="45720" rIns="91440" bIns="45720" rtlCol="0" anchor="b">
            <a:normAutofit/>
          </a:bodyPr>
          <a:lstStyle/>
          <a:p>
            <a:pPr algn="ctr">
              <a:lnSpc>
                <a:spcPct val="80000"/>
              </a:lnSpc>
            </a:pPr>
            <a:r>
              <a:rPr lang="en-US" sz="2800" spc="150">
                <a:solidFill>
                  <a:schemeClr val="tx2"/>
                </a:solidFill>
              </a:rPr>
              <a:t>Back-end Design for ml model</a:t>
            </a:r>
          </a:p>
        </p:txBody>
      </p:sp>
      <p:sp>
        <p:nvSpPr>
          <p:cNvPr id="21" name="Rectangle 20">
            <a:extLst>
              <a:ext uri="{FF2B5EF4-FFF2-40B4-BE49-F238E27FC236}">
                <a16:creationId xmlns:a16="http://schemas.microsoft.com/office/drawing/2014/main" id="{CFDF506A-FD4E-4BBC-A10A-DEB94F9BA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7325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2" descr="Diagram&#10;&#10;Description automatically generated">
            <a:extLst>
              <a:ext uri="{FF2B5EF4-FFF2-40B4-BE49-F238E27FC236}">
                <a16:creationId xmlns:a16="http://schemas.microsoft.com/office/drawing/2014/main" id="{2D771D7B-B727-4E98-814B-8470027A94F9}"/>
              </a:ext>
            </a:extLst>
          </p:cNvPr>
          <p:cNvPicPr>
            <a:picLocks noGrp="1" noChangeAspect="1"/>
          </p:cNvPicPr>
          <p:nvPr>
            <p:ph idx="1"/>
          </p:nvPr>
        </p:nvPicPr>
        <p:blipFill>
          <a:blip r:embed="rId2"/>
          <a:stretch>
            <a:fillRect/>
          </a:stretch>
        </p:blipFill>
        <p:spPr>
          <a:xfrm>
            <a:off x="321733" y="1021898"/>
            <a:ext cx="11548531" cy="3666658"/>
          </a:xfrm>
          <a:prstGeom prst="rect">
            <a:avLst/>
          </a:prstGeom>
        </p:spPr>
      </p:pic>
      <p:sp>
        <p:nvSpPr>
          <p:cNvPr id="23" name="Rectangle 22">
            <a:extLst>
              <a:ext uri="{FF2B5EF4-FFF2-40B4-BE49-F238E27FC236}">
                <a16:creationId xmlns:a16="http://schemas.microsoft.com/office/drawing/2014/main" id="{3571FB1B-4FFC-43D6-8121-390B3A44E8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73369"/>
            <a:ext cx="12192000" cy="4846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52891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F9F5EB8-AB42-47FD-8F4A-176C0A4B1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059012"/>
            <a:ext cx="12188952"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CA758F27-EB0A-4675-AACF-0CD47C911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626E89-0D40-4656-BABC-5DB00C1986C8}"/>
              </a:ext>
            </a:extLst>
          </p:cNvPr>
          <p:cNvSpPr>
            <a:spLocks noGrp="1"/>
          </p:cNvSpPr>
          <p:nvPr>
            <p:ph type="title"/>
          </p:nvPr>
        </p:nvSpPr>
        <p:spPr>
          <a:xfrm>
            <a:off x="643466" y="5304675"/>
            <a:ext cx="10905065" cy="662672"/>
          </a:xfrm>
        </p:spPr>
        <p:txBody>
          <a:bodyPr vert="horz" lIns="91440" tIns="45720" rIns="91440" bIns="45720" rtlCol="0" anchor="b">
            <a:normAutofit/>
          </a:bodyPr>
          <a:lstStyle/>
          <a:p>
            <a:pPr algn="ctr">
              <a:lnSpc>
                <a:spcPct val="80000"/>
              </a:lnSpc>
            </a:pPr>
            <a:r>
              <a:rPr lang="en-US" sz="2800" spc="150">
                <a:solidFill>
                  <a:schemeClr val="tx2"/>
                </a:solidFill>
              </a:rPr>
              <a:t>Back-end design for nutrition api</a:t>
            </a:r>
          </a:p>
        </p:txBody>
      </p:sp>
      <p:sp>
        <p:nvSpPr>
          <p:cNvPr id="25" name="Rectangle 24">
            <a:extLst>
              <a:ext uri="{FF2B5EF4-FFF2-40B4-BE49-F238E27FC236}">
                <a16:creationId xmlns:a16="http://schemas.microsoft.com/office/drawing/2014/main" id="{CFDF506A-FD4E-4BBC-A10A-DEB94F9BA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7325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Diagram&#10;&#10;Description automatically generated">
            <a:extLst>
              <a:ext uri="{FF2B5EF4-FFF2-40B4-BE49-F238E27FC236}">
                <a16:creationId xmlns:a16="http://schemas.microsoft.com/office/drawing/2014/main" id="{6E5A3BF9-7B69-470F-8528-A60977C1F1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5057" y="494988"/>
            <a:ext cx="8621883" cy="4720479"/>
          </a:xfrm>
          <a:prstGeom prst="rect">
            <a:avLst/>
          </a:prstGeom>
        </p:spPr>
      </p:pic>
      <p:sp>
        <p:nvSpPr>
          <p:cNvPr id="27" name="Rectangle 26">
            <a:extLst>
              <a:ext uri="{FF2B5EF4-FFF2-40B4-BE49-F238E27FC236}">
                <a16:creationId xmlns:a16="http://schemas.microsoft.com/office/drawing/2014/main" id="{3571FB1B-4FFC-43D6-8121-390B3A44E8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73369"/>
            <a:ext cx="12192000" cy="4846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3722633"/>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600AE-1667-4D18-AAEC-F912C40FA47D}"/>
              </a:ext>
            </a:extLst>
          </p:cNvPr>
          <p:cNvSpPr>
            <a:spLocks noGrp="1"/>
          </p:cNvSpPr>
          <p:nvPr>
            <p:ph type="title"/>
          </p:nvPr>
        </p:nvSpPr>
        <p:spPr/>
        <p:txBody>
          <a:bodyPr/>
          <a:lstStyle/>
          <a:p>
            <a:r>
              <a:rPr lang="en-US" dirty="0"/>
              <a:t>Back-end Consideration</a:t>
            </a:r>
          </a:p>
        </p:txBody>
      </p:sp>
      <p:sp>
        <p:nvSpPr>
          <p:cNvPr id="4" name="Content Placeholder 3">
            <a:extLst>
              <a:ext uri="{FF2B5EF4-FFF2-40B4-BE49-F238E27FC236}">
                <a16:creationId xmlns:a16="http://schemas.microsoft.com/office/drawing/2014/main" id="{F06AABB7-3D8D-44DE-8346-4DB6FFC80D9F}"/>
              </a:ext>
            </a:extLst>
          </p:cNvPr>
          <p:cNvSpPr>
            <a:spLocks noGrp="1"/>
          </p:cNvSpPr>
          <p:nvPr>
            <p:ph idx="1"/>
          </p:nvPr>
        </p:nvSpPr>
        <p:spPr>
          <a:xfrm>
            <a:off x="1202919" y="2271875"/>
            <a:ext cx="9784080" cy="3946045"/>
          </a:xfrm>
        </p:spPr>
        <p:txBody>
          <a:bodyPr vert="horz" lIns="91440" tIns="45720" rIns="91440" bIns="45720" rtlCol="0" anchor="t">
            <a:normAutofit/>
          </a:bodyPr>
          <a:lstStyle/>
          <a:p>
            <a:pPr>
              <a:buFont typeface="Wingdings,Sans-Serif" pitchFamily="2" charset="2"/>
              <a:buChar char="Ø"/>
            </a:pPr>
            <a:r>
              <a:rPr lang="en-US">
                <a:ea typeface="+mn-lt"/>
                <a:cs typeface="+mn-lt"/>
              </a:rPr>
              <a:t>Flask &amp; Celery:</a:t>
            </a:r>
          </a:p>
          <a:p>
            <a:pPr marL="457200" indent="-457200">
              <a:buAutoNum type="arabicPeriod"/>
            </a:pPr>
            <a:r>
              <a:rPr lang="en-US">
                <a:ea typeface="+mn-lt"/>
                <a:cs typeface="+mn-lt"/>
              </a:rPr>
              <a:t>Allows Asynchronous predictions Both Static and Dynamic layouts</a:t>
            </a:r>
          </a:p>
          <a:p>
            <a:pPr marL="457200" indent="-457200">
              <a:buAutoNum type="arabicPeriod"/>
            </a:pPr>
            <a:r>
              <a:rPr lang="en-US">
                <a:ea typeface="+mn-lt"/>
                <a:cs typeface="+mn-lt"/>
              </a:rPr>
              <a:t>Light-weight compared to other Python frameworks such as Django</a:t>
            </a:r>
          </a:p>
          <a:p>
            <a:pPr marL="457200" indent="-457200">
              <a:buAutoNum type="arabicPeriod"/>
            </a:pPr>
            <a:r>
              <a:rPr lang="en-US">
                <a:ea typeface="+mn-lt"/>
                <a:cs typeface="+mn-lt"/>
              </a:rPr>
              <a:t>Better performance needed to process predictions</a:t>
            </a:r>
          </a:p>
          <a:p>
            <a:pPr marL="457200" indent="-457200">
              <a:buAutoNum type="arabicPeriod"/>
            </a:pPr>
            <a:r>
              <a:rPr lang="en-US">
                <a:ea typeface="+mn-lt"/>
                <a:cs typeface="+mn-lt"/>
              </a:rPr>
              <a:t>Minimal transactions between the database</a:t>
            </a:r>
          </a:p>
          <a:p>
            <a:pPr marL="457200" indent="-457200">
              <a:buAutoNum type="arabicPeriod"/>
            </a:pPr>
            <a:r>
              <a:rPr lang="en-US">
                <a:ea typeface="+mn-lt"/>
                <a:cs typeface="+mn-lt"/>
              </a:rPr>
              <a:t>More scalable and easier to deploy multiple instances due to a smaller size</a:t>
            </a:r>
          </a:p>
          <a:p>
            <a:pPr marL="457200" indent="-457200">
              <a:buAutoNum type="arabicPeriod"/>
            </a:pPr>
            <a:endParaRPr lang="en-US">
              <a:ea typeface="+mn-lt"/>
              <a:cs typeface="+mn-lt"/>
            </a:endParaRPr>
          </a:p>
          <a:p>
            <a:endParaRPr lang="en-US" dirty="0"/>
          </a:p>
        </p:txBody>
      </p:sp>
    </p:spTree>
    <p:extLst>
      <p:ext uri="{BB962C8B-B14F-4D97-AF65-F5344CB8AC3E}">
        <p14:creationId xmlns:p14="http://schemas.microsoft.com/office/powerpoint/2010/main" val="717480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UofWaterloo_WhiteBkgrd">
  <a:themeElements>
    <a:clrScheme name="Waterloo2016">
      <a:dk1>
        <a:sysClr val="windowText" lastClr="000000"/>
      </a:dk1>
      <a:lt1>
        <a:sysClr val="window" lastClr="FFFFFF"/>
      </a:lt1>
      <a:dk2>
        <a:srgbClr val="757575"/>
      </a:dk2>
      <a:lt2>
        <a:srgbClr val="D6D6D6"/>
      </a:lt2>
      <a:accent1>
        <a:srgbClr val="FFD54F"/>
      </a:accent1>
      <a:accent2>
        <a:srgbClr val="0C0C0C"/>
      </a:accent2>
      <a:accent3>
        <a:srgbClr val="AEAEAE"/>
      </a:accent3>
      <a:accent4>
        <a:srgbClr val="B71233"/>
      </a:accent4>
      <a:accent5>
        <a:srgbClr val="7F7F7F"/>
      </a:accent5>
      <a:accent6>
        <a:srgbClr val="0073CE"/>
      </a:accent6>
      <a:hlink>
        <a:srgbClr val="353535"/>
      </a:hlink>
      <a:folHlink>
        <a:srgbClr val="595959"/>
      </a:folHlink>
    </a:clrScheme>
    <a:fontScheme name="Custom 1">
      <a:majorFont>
        <a:latin typeface="Barlow Condensed"/>
        <a:ea typeface=""/>
        <a:cs typeface=""/>
      </a:majorFont>
      <a:minorFont>
        <a:latin typeface="Georg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waterloo_powerpoint_template_16-9_widescreen" id="{4809F9E8-56BF-8C4D-85E0-7353F442B736}" vid="{D553A0E6-7EAA-F242-A75B-21BFDE7A7B87}"/>
    </a:ext>
  </a:extLst>
</a:theme>
</file>

<file path=docProps/app.xml><?xml version="1.0" encoding="utf-8"?>
<Properties xmlns="http://schemas.openxmlformats.org/officeDocument/2006/extended-properties" xmlns:vt="http://schemas.openxmlformats.org/officeDocument/2006/docPropsVTypes">
  <Template>office theme</Template>
  <TotalTime>102</TotalTime>
  <Words>440</Words>
  <Application>Microsoft Office PowerPoint</Application>
  <PresentationFormat>Widescreen</PresentationFormat>
  <Paragraphs>39</Paragraphs>
  <Slides>9</Slides>
  <Notes>0</Notes>
  <HiddenSlides>0</HiddenSlides>
  <MMClips>3</MMClips>
  <ScaleCrop>false</ScaleCrop>
  <HeadingPairs>
    <vt:vector size="4" baseType="variant">
      <vt:variant>
        <vt:lpstr>Theme</vt:lpstr>
      </vt:variant>
      <vt:variant>
        <vt:i4>2</vt:i4>
      </vt:variant>
      <vt:variant>
        <vt:lpstr>Slide Titles</vt:lpstr>
      </vt:variant>
      <vt:variant>
        <vt:i4>9</vt:i4>
      </vt:variant>
    </vt:vector>
  </HeadingPairs>
  <TitlesOfParts>
    <vt:vector size="11" baseType="lpstr">
      <vt:lpstr>Banded</vt:lpstr>
      <vt:lpstr>UofWaterloo_WhiteBkgrd</vt:lpstr>
      <vt:lpstr>Motivation</vt:lpstr>
      <vt:lpstr>Objective of the project</vt:lpstr>
      <vt:lpstr>Design Advantage</vt:lpstr>
      <vt:lpstr>Block Diagram</vt:lpstr>
      <vt:lpstr>Front-end Design</vt:lpstr>
      <vt:lpstr>Front-end Consideration</vt:lpstr>
      <vt:lpstr>Back-end Design for ml model</vt:lpstr>
      <vt:lpstr>Back-end design for nutrition api</vt:lpstr>
      <vt:lpstr>Back-end Consideration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Aikam Singh Boparai</cp:lastModifiedBy>
  <cp:revision>323</cp:revision>
  <dcterms:created xsi:type="dcterms:W3CDTF">2013-07-15T20:26:40Z</dcterms:created>
  <dcterms:modified xsi:type="dcterms:W3CDTF">2022-03-09T20:11:34Z</dcterms:modified>
</cp:coreProperties>
</file>

<file path=docProps/thumbnail.jpeg>
</file>